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305" r:id="rId3"/>
    <p:sldId id="262" r:id="rId4"/>
    <p:sldId id="306" r:id="rId5"/>
    <p:sldId id="307" r:id="rId6"/>
    <p:sldId id="308" r:id="rId7"/>
    <p:sldId id="309" r:id="rId8"/>
    <p:sldId id="310" r:id="rId9"/>
    <p:sldId id="318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B692"/>
    <a:srgbClr val="3D6789"/>
    <a:srgbClr val="53B297"/>
    <a:srgbClr val="478990"/>
    <a:srgbClr val="0C5792"/>
    <a:srgbClr val="2C7D88"/>
    <a:srgbClr val="3A7BCE"/>
    <a:srgbClr val="08A2CE"/>
    <a:srgbClr val="E6E6E6"/>
    <a:srgbClr val="02C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86650" autoAdjust="0"/>
  </p:normalViewPr>
  <p:slideViewPr>
    <p:cSldViewPr snapToGrid="0">
      <p:cViewPr varScale="1">
        <p:scale>
          <a:sx n="74" d="100"/>
          <a:sy n="74" d="100"/>
        </p:scale>
        <p:origin x="102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0EF32-A8FB-4EDF-86B3-F277A64DDEA5}" type="datetimeFigureOut">
              <a:rPr lang="en-US" smtClean="0"/>
              <a:t>3/31/2023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AFDAA-8198-4301-BF79-48B9BBA85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25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대본 </a:t>
            </a:r>
            <a:r>
              <a:rPr lang="en-US" altLang="ko-KR" dirty="0"/>
              <a:t>:</a:t>
            </a:r>
            <a:r>
              <a:rPr lang="ko-KR" altLang="en-US" dirty="0"/>
              <a:t> 안녕하십니까</a:t>
            </a:r>
            <a:r>
              <a:rPr lang="en-US" altLang="ko-KR" dirty="0"/>
              <a:t>. 2</a:t>
            </a:r>
            <a:r>
              <a:rPr lang="ko-KR" altLang="en-US" dirty="0"/>
              <a:t>조 발표를 맡은 </a:t>
            </a:r>
            <a:r>
              <a:rPr lang="en-US" altLang="ko-KR" dirty="0"/>
              <a:t>XXX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73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마지막은 식품 뿐만 아니라 약품도 넣는 생각입니다</a:t>
            </a:r>
            <a:r>
              <a:rPr lang="en-US" altLang="ko-KR" dirty="0"/>
              <a:t>. </a:t>
            </a:r>
            <a:r>
              <a:rPr lang="ko-KR" altLang="en-US" dirty="0"/>
              <a:t>사용기한이 지나서 부패 및 변질이 된 약품을 패의약품이라고 부르는데</a:t>
            </a:r>
            <a:r>
              <a:rPr lang="en-US" altLang="ko-KR" dirty="0"/>
              <a:t>, </a:t>
            </a:r>
            <a:r>
              <a:rPr lang="ko-KR" altLang="en-US" dirty="0"/>
              <a:t>이것들을 제대로 처리 하지 않게 되면</a:t>
            </a:r>
            <a:r>
              <a:rPr lang="en-US" altLang="ko-KR" dirty="0"/>
              <a:t>, </a:t>
            </a:r>
            <a:r>
              <a:rPr lang="ko-KR" altLang="en-US" dirty="0"/>
              <a:t>심각한 환경오염을 일으키게 됩니다</a:t>
            </a:r>
            <a:r>
              <a:rPr lang="en-US" altLang="ko-KR" dirty="0"/>
              <a:t>. </a:t>
            </a:r>
            <a:r>
              <a:rPr lang="ko-KR" altLang="en-US" dirty="0"/>
              <a:t>이를 예방하기 위해서 음식 뿐만 아니라 약품에 있는 기본 유통기한을 기준으로 알림을 설정 할 수 있는 기능을 생각했습니다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351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다음으로 핵심 기능과 부가 기능입니다</a:t>
            </a:r>
            <a:r>
              <a:rPr lang="en-US" altLang="ko-KR" dirty="0"/>
              <a:t>. </a:t>
            </a:r>
            <a:r>
              <a:rPr lang="ko-KR" altLang="en-US" dirty="0"/>
              <a:t>우선 핵심 기능들은 앞서 소개했듯이 바코드 인식을 통해 제품명과 사진</a:t>
            </a:r>
            <a:r>
              <a:rPr lang="en-US" altLang="ko-KR" dirty="0"/>
              <a:t>, </a:t>
            </a:r>
            <a:r>
              <a:rPr lang="ko-KR" altLang="en-US" dirty="0"/>
              <a:t>영양정보를 획득하는 기능과 유통기한 입력을 통한 알림 설정</a:t>
            </a:r>
            <a:r>
              <a:rPr lang="en-US" altLang="ko-KR" dirty="0"/>
              <a:t>, </a:t>
            </a:r>
            <a:r>
              <a:rPr lang="ko-KR" altLang="en-US" dirty="0"/>
              <a:t>마지막으로 바코드가 없거나 인식이 안될 경우 직접 입력할 수 있는 기능이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434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부가 기능으로는 유통기한을 사진으로 찍으면 글자를 인식해서 자동으로 유통기한이 입력되는 기능과 약품의 유통기한을 알려주는 기능과 보관 장소에 따른 유통기한 추천 기능이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475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다음으로 프로젝트에 사용된 언어와 프레임워크 입니다</a:t>
            </a:r>
            <a:r>
              <a:rPr lang="en-US" altLang="ko-KR" dirty="0"/>
              <a:t>. </a:t>
            </a:r>
            <a:r>
              <a:rPr lang="ko-KR" altLang="en-US" dirty="0"/>
              <a:t>우선 안드로이드 기반 어플을 생각하고 있으며</a:t>
            </a:r>
            <a:r>
              <a:rPr lang="en-US" altLang="ko-KR" dirty="0"/>
              <a:t>, </a:t>
            </a:r>
            <a:r>
              <a:rPr lang="ko-KR" altLang="en-US" dirty="0"/>
              <a:t>개발 환경은 안드로이드 스튜디오로 자바 언어를 사용하고</a:t>
            </a:r>
            <a:r>
              <a:rPr lang="en-US" altLang="ko-KR" dirty="0"/>
              <a:t>, </a:t>
            </a:r>
            <a:r>
              <a:rPr lang="ko-KR" altLang="en-US" dirty="0"/>
              <a:t>바코드 인식 기술은 </a:t>
            </a:r>
            <a:r>
              <a:rPr lang="en-US" altLang="ko-KR" dirty="0" err="1"/>
              <a:t>Zxing</a:t>
            </a:r>
            <a:r>
              <a:rPr lang="en-US" altLang="ko-KR" dirty="0"/>
              <a:t> </a:t>
            </a:r>
            <a:r>
              <a:rPr lang="ko-KR" altLang="en-US" dirty="0"/>
              <a:t>라이브러리를 사용하여 구현할 예정입니다</a:t>
            </a:r>
            <a:r>
              <a:rPr lang="en-US" altLang="ko-KR" dirty="0"/>
              <a:t>. </a:t>
            </a:r>
            <a:r>
              <a:rPr lang="ko-KR" altLang="en-US" dirty="0"/>
              <a:t>서버의 경우 </a:t>
            </a:r>
            <a:r>
              <a:rPr lang="ko-KR" altLang="en-US" dirty="0" err="1"/>
              <a:t>파이썬을</a:t>
            </a:r>
            <a:r>
              <a:rPr lang="ko-KR" altLang="en-US" dirty="0"/>
              <a:t> 사용하는 </a:t>
            </a:r>
            <a:r>
              <a:rPr lang="en-US" altLang="ko-KR" dirty="0"/>
              <a:t>flask </a:t>
            </a:r>
            <a:r>
              <a:rPr lang="ko-KR" altLang="en-US" dirty="0"/>
              <a:t>웹 프레임워크로 구현하고</a:t>
            </a:r>
            <a:r>
              <a:rPr lang="en-US" altLang="ko-KR" dirty="0"/>
              <a:t>, REST </a:t>
            </a:r>
            <a:r>
              <a:rPr lang="en-US" altLang="ko-KR" dirty="0" err="1"/>
              <a:t>api</a:t>
            </a:r>
            <a:r>
              <a:rPr lang="ko-KR" altLang="en-US" dirty="0"/>
              <a:t>를 사용하여 바코드 숫자를 서버로 이동합니다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426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서버에서는 웹 </a:t>
            </a:r>
            <a:r>
              <a:rPr lang="ko-KR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크롤링을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통해 </a:t>
            </a:r>
            <a:r>
              <a:rPr lang="ko-KR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코리안넷과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fatsecret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에서 각각 제품명 사진과 영양정보를 가져와 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JSON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파일로 가공하고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다시 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REST </a:t>
            </a:r>
            <a:r>
              <a:rPr lang="en-US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api</a:t>
            </a:r>
            <a:r>
              <a:rPr lang="ko-KR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를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통해 안드로이드 어플로 이동시켜 출력하는 것이 대략적인 순서입니다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610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다음으로 </a:t>
            </a:r>
            <a:r>
              <a:rPr lang="ko-KR" altLang="en-US" dirty="0" err="1"/>
              <a:t>주차별</a:t>
            </a:r>
            <a:r>
              <a:rPr lang="ko-KR" altLang="en-US" dirty="0"/>
              <a:t> 계획입니다</a:t>
            </a:r>
            <a:r>
              <a:rPr lang="en-US" altLang="ko-KR" dirty="0"/>
              <a:t>. </a:t>
            </a:r>
            <a:r>
              <a:rPr lang="ko-KR" altLang="en-US" dirty="0"/>
              <a:t>우선 저희들이 안드로이드 앱 개발이 처음이다 보니 안드로이드 어플 개발 책을 공부하는 기간을 대략 </a:t>
            </a:r>
            <a:r>
              <a:rPr lang="en-US" altLang="ko-KR" dirty="0"/>
              <a:t>3</a:t>
            </a:r>
            <a:r>
              <a:rPr lang="ko-KR" altLang="en-US" dirty="0"/>
              <a:t>월부터 </a:t>
            </a:r>
            <a:r>
              <a:rPr lang="en-US" altLang="ko-KR" dirty="0"/>
              <a:t>5</a:t>
            </a:r>
            <a:r>
              <a:rPr lang="ko-KR" altLang="en-US" dirty="0" err="1"/>
              <a:t>월까지로</a:t>
            </a:r>
            <a:r>
              <a:rPr lang="ko-KR" altLang="en-US" dirty="0"/>
              <a:t> 생각을 했으며</a:t>
            </a:r>
            <a:r>
              <a:rPr lang="en-US" altLang="ko-KR" dirty="0"/>
              <a:t>, 3</a:t>
            </a:r>
            <a:r>
              <a:rPr lang="ko-KR" altLang="en-US" dirty="0"/>
              <a:t>월에는 주제 결정 및 분석을 하고</a:t>
            </a:r>
            <a:r>
              <a:rPr lang="en-US" altLang="ko-KR" dirty="0"/>
              <a:t>, 4</a:t>
            </a:r>
            <a:r>
              <a:rPr lang="ko-KR" altLang="en-US" dirty="0"/>
              <a:t>월에는 어플 </a:t>
            </a:r>
            <a:r>
              <a:rPr lang="en-US" altLang="ko-KR" dirty="0"/>
              <a:t>UI </a:t>
            </a:r>
            <a:r>
              <a:rPr lang="ko-KR" altLang="en-US" dirty="0"/>
              <a:t>디자인</a:t>
            </a:r>
            <a:r>
              <a:rPr lang="en-US" altLang="ko-KR" dirty="0"/>
              <a:t>, 5</a:t>
            </a:r>
            <a:r>
              <a:rPr lang="ko-KR" altLang="en-US" dirty="0"/>
              <a:t>월에는 바코드 스캔 기능 구현</a:t>
            </a:r>
            <a:r>
              <a:rPr lang="en-US" altLang="ko-KR" dirty="0"/>
              <a:t>, 6</a:t>
            </a:r>
            <a:r>
              <a:rPr lang="ko-KR" altLang="en-US" dirty="0"/>
              <a:t>월에는 서버 구현</a:t>
            </a:r>
            <a:r>
              <a:rPr lang="en-US" altLang="ko-KR" dirty="0"/>
              <a:t>, 7</a:t>
            </a:r>
            <a:r>
              <a:rPr lang="ko-KR" altLang="en-US" dirty="0"/>
              <a:t>월에는 코리아넷 홈페이지에서 제품명과 사진 데이터 가져오는 기능 구현</a:t>
            </a:r>
            <a:r>
              <a:rPr lang="en-US" altLang="ko-KR" dirty="0"/>
              <a:t>, 8</a:t>
            </a:r>
            <a:r>
              <a:rPr lang="ko-KR" altLang="en-US" dirty="0"/>
              <a:t>월에는 </a:t>
            </a:r>
            <a:r>
              <a:rPr lang="en-US" altLang="ko-KR" dirty="0" err="1"/>
              <a:t>fatsecret</a:t>
            </a:r>
            <a:r>
              <a:rPr lang="en-US" altLang="ko-KR" dirty="0"/>
              <a:t> </a:t>
            </a:r>
            <a:r>
              <a:rPr lang="ko-KR" altLang="en-US" dirty="0"/>
              <a:t>홈페이지에서 제품명 검색 기능 및 크롤링하여 제품의 영양정보 가져오는 기능 구현</a:t>
            </a:r>
            <a:r>
              <a:rPr lang="en-US" altLang="ko-KR" dirty="0"/>
              <a:t>, 9</a:t>
            </a:r>
            <a:r>
              <a:rPr lang="ko-KR" altLang="en-US" dirty="0"/>
              <a:t>월에는 위 데이터를 가공하여 다시 안드로이드 어플로 가져오는 기능 구현으로 </a:t>
            </a:r>
            <a:r>
              <a:rPr lang="en-US" altLang="ko-KR" dirty="0"/>
              <a:t>9</a:t>
            </a:r>
            <a:r>
              <a:rPr lang="ko-KR" altLang="en-US" dirty="0"/>
              <a:t>월 달 내로 핵심 기능 구현을 하고</a:t>
            </a:r>
            <a:r>
              <a:rPr lang="en-US" altLang="ko-KR" dirty="0"/>
              <a:t>, 10</a:t>
            </a:r>
            <a:r>
              <a:rPr lang="ko-KR" altLang="en-US" dirty="0"/>
              <a:t>월 달에는 바코드 인식이 안될 경우 직접 입력하는 기능 같은 부가 기능 구현을 목표로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715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마지막으로 </a:t>
            </a:r>
            <a:r>
              <a:rPr lang="en-US" altLang="ko-KR" dirty="0"/>
              <a:t>PPT </a:t>
            </a:r>
            <a:r>
              <a:rPr lang="ko-KR" altLang="en-US" dirty="0"/>
              <a:t>작성 시 사용한 자료 출처들입니다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60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이상으로 발표 마치겠습니다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66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저희 발표 순서는 기획 배경 </a:t>
            </a:r>
            <a:r>
              <a:rPr lang="en-US" altLang="ko-KR" dirty="0"/>
              <a:t>-&gt; </a:t>
            </a:r>
            <a:r>
              <a:rPr lang="ko-KR" altLang="en-US" dirty="0"/>
              <a:t>기존 유사 프로젝트 </a:t>
            </a:r>
            <a:r>
              <a:rPr lang="en-US" altLang="ko-KR" dirty="0"/>
              <a:t>-&gt;</a:t>
            </a:r>
            <a:r>
              <a:rPr lang="ko-KR" altLang="en-US" dirty="0"/>
              <a:t>본 프로젝트 소개 및 차별성 </a:t>
            </a:r>
            <a:r>
              <a:rPr lang="en-US" altLang="ko-KR" dirty="0"/>
              <a:t>-&gt; </a:t>
            </a:r>
            <a:r>
              <a:rPr lang="ko-KR" altLang="en-US" dirty="0"/>
              <a:t>핵심기능 및 부가기능 </a:t>
            </a:r>
            <a:r>
              <a:rPr lang="en-US" altLang="ko-KR" dirty="0"/>
              <a:t>-&gt; </a:t>
            </a:r>
            <a:r>
              <a:rPr lang="ko-KR" altLang="en-US" dirty="0"/>
              <a:t>프로젝트에 사용된 언어와 프레임워크 </a:t>
            </a:r>
            <a:r>
              <a:rPr lang="en-US" altLang="ko-KR" dirty="0"/>
              <a:t>-&gt; </a:t>
            </a:r>
            <a:r>
              <a:rPr lang="ko-KR" altLang="en-US" dirty="0" err="1"/>
              <a:t>주차별</a:t>
            </a:r>
            <a:r>
              <a:rPr lang="ko-KR" altLang="en-US" dirty="0"/>
              <a:t> 계획 </a:t>
            </a:r>
            <a:r>
              <a:rPr lang="en-US" altLang="ko-KR" dirty="0"/>
              <a:t>-&gt; </a:t>
            </a:r>
            <a:r>
              <a:rPr lang="ko-KR" altLang="en-US" dirty="0"/>
              <a:t>자료 출처 순으로 진행됩니다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4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처음으로 기획 배경입니다</a:t>
            </a:r>
            <a:r>
              <a:rPr lang="en-US" altLang="ko-KR" dirty="0"/>
              <a:t>. </a:t>
            </a:r>
            <a:r>
              <a:rPr lang="ko-KR" altLang="en-US" dirty="0"/>
              <a:t>혹시 우리나라 음식물쓰레기 발생 현황에 대해 알고 계십니까</a:t>
            </a:r>
            <a:r>
              <a:rPr lang="en-US" altLang="ko-KR" dirty="0"/>
              <a:t>? </a:t>
            </a:r>
            <a:r>
              <a:rPr lang="ko-KR" altLang="en-US" dirty="0"/>
              <a:t>아마 모르실 것 같은데요</a:t>
            </a:r>
            <a:r>
              <a:rPr lang="en-US" altLang="ko-KR" dirty="0"/>
              <a:t>. 2013</a:t>
            </a:r>
            <a:r>
              <a:rPr lang="ko-KR" altLang="en-US" dirty="0"/>
              <a:t>년부터 </a:t>
            </a:r>
            <a:r>
              <a:rPr lang="en-US" altLang="ko-KR" dirty="0"/>
              <a:t>2017</a:t>
            </a:r>
            <a:r>
              <a:rPr lang="ko-KR" altLang="en-US" dirty="0"/>
              <a:t>년까지 음식물 쓰레기 관리 시스템에서 조사한 결과 </a:t>
            </a:r>
            <a:r>
              <a:rPr lang="en-US" altLang="ko-KR" dirty="0"/>
              <a:t>2017</a:t>
            </a:r>
            <a:r>
              <a:rPr lang="ko-KR" altLang="en-US" dirty="0"/>
              <a:t>년 기준 대략 </a:t>
            </a:r>
            <a:r>
              <a:rPr lang="en-US" altLang="ko-KR" dirty="0"/>
              <a:t>15,903</a:t>
            </a:r>
            <a:r>
              <a:rPr lang="ko-KR" altLang="en-US" dirty="0"/>
              <a:t>톤이 매일마다 발생한다고 합니다</a:t>
            </a:r>
            <a:r>
              <a:rPr lang="en-US" altLang="ko-KR" dirty="0"/>
              <a:t>. </a:t>
            </a:r>
            <a:r>
              <a:rPr lang="ko-KR" altLang="en-US" dirty="0"/>
              <a:t>이 중 대략 </a:t>
            </a:r>
            <a:r>
              <a:rPr lang="en-US" altLang="ko-KR" dirty="0"/>
              <a:t>70%</a:t>
            </a:r>
            <a:r>
              <a:rPr lang="ko-KR" altLang="en-US" dirty="0"/>
              <a:t>정도가 가정 및 소형 음식점에서 발생한다고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32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또한 환경부에서는 전체의 </a:t>
            </a:r>
            <a:r>
              <a:rPr lang="en-US" altLang="ko-KR" dirty="0"/>
              <a:t>43%</a:t>
            </a:r>
            <a:r>
              <a:rPr lang="ko-KR" altLang="en-US" dirty="0"/>
              <a:t>의 식품 및 식재료가 보관하다 버리거나</a:t>
            </a:r>
            <a:r>
              <a:rPr lang="en-US" altLang="ko-KR" dirty="0"/>
              <a:t> </a:t>
            </a:r>
            <a:r>
              <a:rPr lang="ko-KR" altLang="en-US" dirty="0"/>
              <a:t>먹다가 버리거나 심지어 먹지도 않고 버리는 경우라고 합니다</a:t>
            </a:r>
            <a:r>
              <a:rPr lang="en-US" altLang="ko-KR" dirty="0"/>
              <a:t>. </a:t>
            </a:r>
            <a:r>
              <a:rPr lang="ko-KR" altLang="en-US" dirty="0"/>
              <a:t>또한 가정에서의 음식물쓰레기의 </a:t>
            </a:r>
            <a:r>
              <a:rPr lang="en-US" altLang="ko-KR" dirty="0"/>
              <a:t>10%</a:t>
            </a:r>
            <a:r>
              <a:rPr lang="ko-KR" altLang="en-US" dirty="0"/>
              <a:t>는 보관하다가 먹지 못하게 되어 버리는 식재료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유통기한이 지나 버려지는 식품이 가정에서만 </a:t>
            </a:r>
            <a:r>
              <a:rPr lang="en-US" altLang="ko-KR" dirty="0"/>
              <a:t>10%</a:t>
            </a:r>
            <a:r>
              <a:rPr lang="ko-KR" altLang="en-US" dirty="0"/>
              <a:t>가 된다는 이야기입니다</a:t>
            </a:r>
            <a:r>
              <a:rPr lang="en-US" altLang="ko-KR" dirty="0"/>
              <a:t>. </a:t>
            </a:r>
            <a:r>
              <a:rPr lang="ko-KR" altLang="en-US" dirty="0"/>
              <a:t>저희는 이러한 문제점을 보고 이를 해결할 방법을 찾던 중 유통기한이 지나기 전에 알려주는 </a:t>
            </a:r>
            <a:r>
              <a:rPr lang="ko-KR" altLang="en-US" dirty="0" err="1"/>
              <a:t>알리미</a:t>
            </a:r>
            <a:r>
              <a:rPr lang="ko-KR" altLang="en-US" dirty="0"/>
              <a:t> </a:t>
            </a:r>
            <a:r>
              <a:rPr lang="ko-KR" altLang="en-US" dirty="0" err="1"/>
              <a:t>어플에</a:t>
            </a:r>
            <a:r>
              <a:rPr lang="ko-KR" altLang="en-US" dirty="0"/>
              <a:t> 대해 생각을 가지게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167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다음으로 기존 유사 프로젝트입니다</a:t>
            </a:r>
            <a:r>
              <a:rPr lang="en-US" altLang="ko-KR" dirty="0"/>
              <a:t>. </a:t>
            </a:r>
            <a:r>
              <a:rPr lang="ko-KR" altLang="en-US" dirty="0"/>
              <a:t>제가 찾은 거는 대략 </a:t>
            </a:r>
            <a:r>
              <a:rPr lang="en-US" altLang="ko-KR" dirty="0"/>
              <a:t>6</a:t>
            </a:r>
            <a:r>
              <a:rPr lang="ko-KR" altLang="en-US" dirty="0"/>
              <a:t>가지가 있었는데 그 중 가장 잘 만들어진 </a:t>
            </a:r>
            <a:r>
              <a:rPr lang="en-US" altLang="ko-KR" dirty="0"/>
              <a:t>2</a:t>
            </a:r>
            <a:r>
              <a:rPr lang="ko-KR" altLang="en-US" dirty="0"/>
              <a:t>개를 선정했습니다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</a:t>
            </a:r>
            <a:r>
              <a:rPr lang="en-US" altLang="ko-KR" dirty="0"/>
              <a:t>“</a:t>
            </a:r>
            <a:r>
              <a:rPr lang="ko-KR" altLang="en-US" dirty="0"/>
              <a:t>유통기한 관리</a:t>
            </a:r>
            <a:r>
              <a:rPr lang="en-US" altLang="ko-KR" dirty="0"/>
              <a:t>＂</a:t>
            </a:r>
            <a:r>
              <a:rPr lang="ko-KR" altLang="en-US" dirty="0"/>
              <a:t>라는 어플입니다</a:t>
            </a:r>
            <a:r>
              <a:rPr lang="en-US" altLang="ko-KR" dirty="0"/>
              <a:t>. </a:t>
            </a:r>
            <a:r>
              <a:rPr lang="ko-KR" altLang="en-US" dirty="0"/>
              <a:t>이 어플의 경우 유통기한이 다가옴에 따라 알림이 오게 할 수는 있지만 바코드 스캔을 통해 제품이름 및 사진을 가져오는 기능이 없으며</a:t>
            </a:r>
            <a:r>
              <a:rPr lang="en-US" altLang="ko-KR" dirty="0"/>
              <a:t>, </a:t>
            </a:r>
            <a:r>
              <a:rPr lang="ko-KR" altLang="en-US" dirty="0"/>
              <a:t>특이한 점으로 음식물의 보관 장소에 따른 카테고리가 나뉘어져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82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두 번째는 </a:t>
            </a:r>
            <a:r>
              <a:rPr lang="en-US" altLang="ko-KR" dirty="0"/>
              <a:t>BEEP</a:t>
            </a:r>
            <a:r>
              <a:rPr lang="ko-KR" altLang="en-US" dirty="0"/>
              <a:t>라는 어플입니다</a:t>
            </a:r>
            <a:r>
              <a:rPr lang="en-US" altLang="ko-KR" dirty="0"/>
              <a:t>. </a:t>
            </a:r>
            <a:r>
              <a:rPr lang="ko-KR" altLang="en-US" dirty="0"/>
              <a:t>이 어플의 경우 바코드 인식을 통해 제품명과 사진을 불러오는 기능과 유통기한이 다가옴에 따라 알림을 주는 방식은 같았으나</a:t>
            </a:r>
            <a:r>
              <a:rPr lang="en-US" altLang="ko-KR" dirty="0"/>
              <a:t>, </a:t>
            </a:r>
            <a:r>
              <a:rPr lang="ko-KR" altLang="en-US" dirty="0"/>
              <a:t>소셜 로그인을 통해 기숙사와 같은 냉장고를 공유하는 상황에서 쓸 수 있는 팀 플레이 기능이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5546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다음으로 본 프로젝트 소개 및 차별성입니다</a:t>
            </a:r>
            <a:r>
              <a:rPr lang="en-US" altLang="ko-KR" dirty="0"/>
              <a:t>. </a:t>
            </a:r>
            <a:r>
              <a:rPr lang="ko-KR" altLang="en-US" dirty="0"/>
              <a:t>본 프로젝트는 바코드를 찍으면 제품명과 사진</a:t>
            </a:r>
            <a:r>
              <a:rPr lang="en-US" altLang="ko-KR" dirty="0"/>
              <a:t>, </a:t>
            </a:r>
            <a:r>
              <a:rPr lang="ko-KR" altLang="en-US" dirty="0"/>
              <a:t>영양정보가 나오며</a:t>
            </a:r>
            <a:r>
              <a:rPr lang="en-US" altLang="ko-KR" dirty="0"/>
              <a:t>,  </a:t>
            </a:r>
            <a:r>
              <a:rPr lang="ko-KR" altLang="en-US" dirty="0"/>
              <a:t>유통기한이 다가옴에 따라 알림을 보내거나 사용자가 직접 원하는 날짜에 알람이 오게 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797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차별성은 </a:t>
            </a:r>
            <a:r>
              <a:rPr lang="en-US" altLang="ko-KR" dirty="0"/>
              <a:t>3</a:t>
            </a:r>
            <a:r>
              <a:rPr lang="ko-KR" altLang="en-US" dirty="0"/>
              <a:t>가지로 보고 있으며</a:t>
            </a:r>
            <a:r>
              <a:rPr lang="en-US" altLang="ko-KR" dirty="0"/>
              <a:t>, </a:t>
            </a:r>
            <a:r>
              <a:rPr lang="ko-KR" altLang="en-US" dirty="0"/>
              <a:t>첫 번째는 영양정보를 가져오는 것입니다</a:t>
            </a:r>
            <a:r>
              <a:rPr lang="en-US" altLang="ko-KR" dirty="0"/>
              <a:t>. </a:t>
            </a:r>
            <a:r>
              <a:rPr lang="ko-KR" altLang="en-US" dirty="0"/>
              <a:t>영양 정보를 가져오는 이유는 필립스에서 실시한 아시아 국가 개인건강관리 실태 조사 결과를 보면</a:t>
            </a:r>
            <a:r>
              <a:rPr lang="en-US" altLang="ko-KR" dirty="0"/>
              <a:t>, </a:t>
            </a:r>
            <a:r>
              <a:rPr lang="ko-KR" altLang="en-US" dirty="0"/>
              <a:t>한국인 </a:t>
            </a:r>
            <a:r>
              <a:rPr lang="en-US" altLang="ko-KR" dirty="0"/>
              <a:t>10</a:t>
            </a:r>
            <a:r>
              <a:rPr lang="ko-KR" altLang="en-US" dirty="0"/>
              <a:t>명 중 </a:t>
            </a:r>
            <a:r>
              <a:rPr lang="en-US" altLang="ko-KR" dirty="0"/>
              <a:t>9</a:t>
            </a:r>
            <a:r>
              <a:rPr lang="ko-KR" altLang="en-US" dirty="0"/>
              <a:t>명이 예방적 건강관리의 중요성을 인식하며</a:t>
            </a:r>
            <a:r>
              <a:rPr lang="en-US" altLang="ko-KR" dirty="0"/>
              <a:t>, </a:t>
            </a:r>
            <a:r>
              <a:rPr lang="ko-KR" altLang="en-US" dirty="0"/>
              <a:t>한국인 </a:t>
            </a:r>
            <a:r>
              <a:rPr lang="en-US" altLang="ko-KR" dirty="0"/>
              <a:t>51%</a:t>
            </a:r>
            <a:r>
              <a:rPr lang="ko-KR" altLang="en-US" dirty="0"/>
              <a:t>는 건강 상태 유지를 위해 자기관리를 실천할 수 있다고 답변했습니다</a:t>
            </a:r>
            <a:r>
              <a:rPr lang="en-US" altLang="ko-KR" dirty="0"/>
              <a:t>. </a:t>
            </a:r>
            <a:r>
              <a:rPr lang="ko-KR" altLang="en-US" dirty="0"/>
              <a:t>또한 한국인이 개인건강관리를 위해 더 </a:t>
            </a:r>
            <a:r>
              <a:rPr lang="ko-KR" altLang="en-US" dirty="0" err="1"/>
              <a:t>신경쓰는</a:t>
            </a:r>
            <a:r>
              <a:rPr lang="ko-KR" altLang="en-US" dirty="0"/>
              <a:t> 것 중 </a:t>
            </a:r>
            <a:r>
              <a:rPr lang="en-US" altLang="ko-KR" dirty="0"/>
              <a:t>3</a:t>
            </a:r>
            <a:r>
              <a:rPr lang="ko-KR" altLang="en-US" dirty="0"/>
              <a:t>위가 건강한 식습관이며</a:t>
            </a:r>
            <a:r>
              <a:rPr lang="en-US" altLang="ko-KR" dirty="0"/>
              <a:t>, </a:t>
            </a:r>
            <a:r>
              <a:rPr lang="ko-KR" altLang="en-US" dirty="0"/>
              <a:t>음식에 대한 정보는 영양 정보에 들어있으므로 중요하다고 생각하기 때문에 넣었습니다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129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다음 차별성은 음식 양에 따른 영양 정보입니다</a:t>
            </a:r>
            <a:r>
              <a:rPr lang="en-US" altLang="ko-KR" dirty="0"/>
              <a:t>. </a:t>
            </a:r>
            <a:r>
              <a:rPr lang="ko-KR" altLang="en-US" dirty="0"/>
              <a:t>영양 정보의 경우 빵의 경우 </a:t>
            </a:r>
            <a:r>
              <a:rPr lang="en-US" altLang="ko-KR" dirty="0"/>
              <a:t>1</a:t>
            </a:r>
            <a:r>
              <a:rPr lang="ko-KR" altLang="en-US" dirty="0"/>
              <a:t>개의 영양 정보가 나와 있지만</a:t>
            </a:r>
            <a:r>
              <a:rPr lang="en-US" altLang="ko-KR" dirty="0"/>
              <a:t> </a:t>
            </a:r>
            <a:r>
              <a:rPr lang="ko-KR" altLang="en-US" dirty="0"/>
              <a:t>예를 들어 큰 케이크의 경우 하루 만에 먹기 힘듭니다</a:t>
            </a:r>
            <a:r>
              <a:rPr lang="en-US" altLang="ko-KR" dirty="0"/>
              <a:t>. </a:t>
            </a:r>
            <a:r>
              <a:rPr lang="ko-KR" altLang="en-US" dirty="0"/>
              <a:t>그럴 경우 보관을 하는 데</a:t>
            </a:r>
            <a:r>
              <a:rPr lang="en-US" altLang="ko-KR" dirty="0"/>
              <a:t>, </a:t>
            </a:r>
            <a:r>
              <a:rPr lang="ko-KR" altLang="en-US" dirty="0"/>
              <a:t>이때 남은 양을 선택을 하면 영양 정보가 남은 양에 따라 바뀌는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88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765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8CA755A-427D-4F18-9A84-FC470D2C45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4650" y="0"/>
            <a:ext cx="5467350" cy="6858000"/>
          </a:xfrm>
          <a:custGeom>
            <a:avLst/>
            <a:gdLst>
              <a:gd name="connsiteX0" fmla="*/ 0 w 4457700"/>
              <a:gd name="connsiteY0" fmla="*/ 0 h 6858000"/>
              <a:gd name="connsiteX1" fmla="*/ 4457700 w 4457700"/>
              <a:gd name="connsiteY1" fmla="*/ 0 h 6858000"/>
              <a:gd name="connsiteX2" fmla="*/ 4457700 w 4457700"/>
              <a:gd name="connsiteY2" fmla="*/ 6858000 h 6858000"/>
              <a:gd name="connsiteX3" fmla="*/ 0 w 4457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7700" h="6858000">
                <a:moveTo>
                  <a:pt x="0" y="0"/>
                </a:moveTo>
                <a:lnTo>
                  <a:pt x="4457700" y="0"/>
                </a:lnTo>
                <a:lnTo>
                  <a:pt x="44577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14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61FCC8D-3C66-4061-B242-D4CC0CA88A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7886" y="-4983"/>
            <a:ext cx="4006652" cy="6891116"/>
          </a:xfrm>
          <a:custGeom>
            <a:avLst/>
            <a:gdLst>
              <a:gd name="connsiteX0" fmla="*/ 2296872 w 4006652"/>
              <a:gd name="connsiteY0" fmla="*/ 3528939 h 6891116"/>
              <a:gd name="connsiteX1" fmla="*/ 3544677 w 4006652"/>
              <a:gd name="connsiteY1" fmla="*/ 6891116 h 6891116"/>
              <a:gd name="connsiteX2" fmla="*/ 1485167 w 4006652"/>
              <a:gd name="connsiteY2" fmla="*/ 6877049 h 6891116"/>
              <a:gd name="connsiteX3" fmla="*/ 1036317 w 4006652"/>
              <a:gd name="connsiteY3" fmla="*/ 0 h 6891116"/>
              <a:gd name="connsiteX4" fmla="*/ 2380171 w 4006652"/>
              <a:gd name="connsiteY4" fmla="*/ 14067 h 6891116"/>
              <a:gd name="connsiteX5" fmla="*/ 2515023 w 4006652"/>
              <a:gd name="connsiteY5" fmla="*/ 582787 h 6891116"/>
              <a:gd name="connsiteX6" fmla="*/ 2747889 w 4006652"/>
              <a:gd name="connsiteY6" fmla="*/ 0 h 6891116"/>
              <a:gd name="connsiteX7" fmla="*/ 2970335 w 4006652"/>
              <a:gd name="connsiteY7" fmla="*/ 3516 h 6891116"/>
              <a:gd name="connsiteX8" fmla="*/ 2674002 w 4006652"/>
              <a:gd name="connsiteY8" fmla="*/ 1253260 h 6891116"/>
              <a:gd name="connsiteX9" fmla="*/ 4006652 w 4006652"/>
              <a:gd name="connsiteY9" fmla="*/ 6873533 h 6891116"/>
              <a:gd name="connsiteX10" fmla="*/ 3784206 w 4006652"/>
              <a:gd name="connsiteY10" fmla="*/ 6877049 h 6891116"/>
              <a:gd name="connsiteX11" fmla="*/ 2250594 w 4006652"/>
              <a:gd name="connsiteY11" fmla="*/ 3038929 h 6891116"/>
              <a:gd name="connsiteX12" fmla="*/ 1343854 w 4006652"/>
              <a:gd name="connsiteY12" fmla="*/ 6862982 h 6891116"/>
              <a:gd name="connsiteX13" fmla="*/ 0 w 4006652"/>
              <a:gd name="connsiteY13" fmla="*/ 6877049 h 6891116"/>
              <a:gd name="connsiteX14" fmla="*/ 1892103 w 4006652"/>
              <a:gd name="connsiteY14" fmla="*/ 2141747 h 68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06652" h="6891116">
                <a:moveTo>
                  <a:pt x="2296872" y="3528939"/>
                </a:moveTo>
                <a:lnTo>
                  <a:pt x="3544677" y="6891116"/>
                </a:lnTo>
                <a:lnTo>
                  <a:pt x="1485167" y="6877049"/>
                </a:lnTo>
                <a:close/>
                <a:moveTo>
                  <a:pt x="1036317" y="0"/>
                </a:moveTo>
                <a:lnTo>
                  <a:pt x="2380171" y="14067"/>
                </a:lnTo>
                <a:lnTo>
                  <a:pt x="2515023" y="582787"/>
                </a:lnTo>
                <a:lnTo>
                  <a:pt x="2747889" y="0"/>
                </a:lnTo>
                <a:lnTo>
                  <a:pt x="2970335" y="3516"/>
                </a:lnTo>
                <a:lnTo>
                  <a:pt x="2674002" y="1253260"/>
                </a:lnTo>
                <a:lnTo>
                  <a:pt x="4006652" y="6873533"/>
                </a:lnTo>
                <a:lnTo>
                  <a:pt x="3784206" y="6877049"/>
                </a:lnTo>
                <a:lnTo>
                  <a:pt x="2250594" y="3038929"/>
                </a:lnTo>
                <a:lnTo>
                  <a:pt x="1343854" y="6862982"/>
                </a:lnTo>
                <a:lnTo>
                  <a:pt x="0" y="6877049"/>
                </a:lnTo>
                <a:lnTo>
                  <a:pt x="1892103" y="2141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B6B0033-0F47-463D-A3EB-14B6B1CA72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9049" y="337245"/>
            <a:ext cx="1371922" cy="3232870"/>
          </a:xfrm>
          <a:custGeom>
            <a:avLst/>
            <a:gdLst>
              <a:gd name="connsiteX0" fmla="*/ 25708 w 1371922"/>
              <a:gd name="connsiteY0" fmla="*/ 0 h 3232870"/>
              <a:gd name="connsiteX1" fmla="*/ 1371922 w 1371922"/>
              <a:gd name="connsiteY1" fmla="*/ 1307691 h 3232870"/>
              <a:gd name="connsiteX2" fmla="*/ 0 w 1371922"/>
              <a:gd name="connsiteY2" fmla="*/ 3232870 h 3232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922" h="3232870">
                <a:moveTo>
                  <a:pt x="25708" y="0"/>
                </a:moveTo>
                <a:lnTo>
                  <a:pt x="1371922" y="1307691"/>
                </a:lnTo>
                <a:lnTo>
                  <a:pt x="0" y="32328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404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EAFE91-F68F-447F-BBA0-08F6F0ADCD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153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75C871-F18D-49B6-96E8-E7DF456BD4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58972" y="2778369"/>
            <a:ext cx="1674056" cy="1674056"/>
          </a:xfrm>
          <a:custGeom>
            <a:avLst/>
            <a:gdLst>
              <a:gd name="connsiteX0" fmla="*/ 837028 w 1674056"/>
              <a:gd name="connsiteY0" fmla="*/ 0 h 1674056"/>
              <a:gd name="connsiteX1" fmla="*/ 1674056 w 1674056"/>
              <a:gd name="connsiteY1" fmla="*/ 837028 h 1674056"/>
              <a:gd name="connsiteX2" fmla="*/ 837028 w 1674056"/>
              <a:gd name="connsiteY2" fmla="*/ 1674056 h 1674056"/>
              <a:gd name="connsiteX3" fmla="*/ 0 w 1674056"/>
              <a:gd name="connsiteY3" fmla="*/ 837028 h 1674056"/>
              <a:gd name="connsiteX4" fmla="*/ 837028 w 1674056"/>
              <a:gd name="connsiteY4" fmla="*/ 0 h 167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4056" h="1674056">
                <a:moveTo>
                  <a:pt x="837028" y="0"/>
                </a:moveTo>
                <a:cubicBezTo>
                  <a:pt x="1299306" y="0"/>
                  <a:pt x="1674056" y="374750"/>
                  <a:pt x="1674056" y="837028"/>
                </a:cubicBezTo>
                <a:cubicBezTo>
                  <a:pt x="1674056" y="1299306"/>
                  <a:pt x="1299306" y="1674056"/>
                  <a:pt x="837028" y="1674056"/>
                </a:cubicBezTo>
                <a:cubicBezTo>
                  <a:pt x="374750" y="1674056"/>
                  <a:pt x="0" y="1299306"/>
                  <a:pt x="0" y="837028"/>
                </a:cubicBezTo>
                <a:cubicBezTo>
                  <a:pt x="0" y="374750"/>
                  <a:pt x="374750" y="0"/>
                  <a:pt x="8370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06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E15ED81-E9E1-49B0-B10E-76C0B21C1D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865" y="1356689"/>
            <a:ext cx="4972948" cy="4735172"/>
          </a:xfrm>
          <a:custGeom>
            <a:avLst/>
            <a:gdLst>
              <a:gd name="connsiteX0" fmla="*/ 1215370 w 4972948"/>
              <a:gd name="connsiteY0" fmla="*/ 0 h 4735172"/>
              <a:gd name="connsiteX1" fmla="*/ 4972948 w 4972948"/>
              <a:gd name="connsiteY1" fmla="*/ 4735172 h 4735172"/>
              <a:gd name="connsiteX2" fmla="*/ 0 w 4972948"/>
              <a:gd name="connsiteY2" fmla="*/ 3471292 h 473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2948" h="4735172">
                <a:moveTo>
                  <a:pt x="1215370" y="0"/>
                </a:moveTo>
                <a:lnTo>
                  <a:pt x="4972948" y="4735172"/>
                </a:lnTo>
                <a:lnTo>
                  <a:pt x="0" y="34712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87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65C74D-F696-4A43-A0CB-B31F1533C1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88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48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3D612E1-FAC0-424E-8F62-9072A2A51129}"/>
              </a:ext>
            </a:extLst>
          </p:cNvPr>
          <p:cNvSpPr/>
          <p:nvPr userDrawn="1"/>
        </p:nvSpPr>
        <p:spPr>
          <a:xfrm>
            <a:off x="2446986" y="0"/>
            <a:ext cx="4881093" cy="4400550"/>
          </a:xfrm>
          <a:prstGeom prst="rect">
            <a:avLst/>
          </a:prstGeom>
          <a:gradFill flip="none" rotWithShape="1">
            <a:gsLst>
              <a:gs pos="0">
                <a:srgbClr val="20537F"/>
              </a:gs>
              <a:gs pos="50000">
                <a:srgbClr val="2C7D88"/>
              </a:gs>
              <a:gs pos="100000">
                <a:srgbClr val="3DB69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D10884-2F4F-4281-9AB0-098B5534EF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19111" y="1198846"/>
            <a:ext cx="3223821" cy="2213529"/>
          </a:xfrm>
          <a:custGeom>
            <a:avLst/>
            <a:gdLst>
              <a:gd name="connsiteX0" fmla="*/ 0 w 3223821"/>
              <a:gd name="connsiteY0" fmla="*/ 0 h 2213529"/>
              <a:gd name="connsiteX1" fmla="*/ 431463 w 3223821"/>
              <a:gd name="connsiteY1" fmla="*/ 0 h 2213529"/>
              <a:gd name="connsiteX2" fmla="*/ 543127 w 3223821"/>
              <a:gd name="connsiteY2" fmla="*/ 30385 h 2213529"/>
              <a:gd name="connsiteX3" fmla="*/ 601618 w 3223821"/>
              <a:gd name="connsiteY3" fmla="*/ 110904 h 2213529"/>
              <a:gd name="connsiteX4" fmla="*/ 905465 w 3223821"/>
              <a:gd name="connsiteY4" fmla="*/ 1265525 h 2213529"/>
              <a:gd name="connsiteX5" fmla="*/ 935850 w 3223821"/>
              <a:gd name="connsiteY5" fmla="*/ 1385545 h 2213529"/>
              <a:gd name="connsiteX6" fmla="*/ 958639 w 3223821"/>
              <a:gd name="connsiteY6" fmla="*/ 1519238 h 2213529"/>
              <a:gd name="connsiteX7" fmla="*/ 992062 w 3223821"/>
              <a:gd name="connsiteY7" fmla="*/ 1384785 h 2213529"/>
              <a:gd name="connsiteX8" fmla="*/ 1027004 w 3223821"/>
              <a:gd name="connsiteY8" fmla="*/ 1265525 h 2213529"/>
              <a:gd name="connsiteX9" fmla="*/ 1385544 w 3223821"/>
              <a:gd name="connsiteY9" fmla="*/ 110904 h 2213529"/>
              <a:gd name="connsiteX10" fmla="*/ 1444035 w 3223821"/>
              <a:gd name="connsiteY10" fmla="*/ 34183 h 2213529"/>
              <a:gd name="connsiteX11" fmla="*/ 1552660 w 3223821"/>
              <a:gd name="connsiteY11" fmla="*/ 0 h 2213529"/>
              <a:gd name="connsiteX12" fmla="*/ 1704584 w 3223821"/>
              <a:gd name="connsiteY12" fmla="*/ 0 h 2213529"/>
              <a:gd name="connsiteX13" fmla="*/ 1814729 w 3223821"/>
              <a:gd name="connsiteY13" fmla="*/ 29625 h 2213529"/>
              <a:gd name="connsiteX14" fmla="*/ 1874739 w 3223821"/>
              <a:gd name="connsiteY14" fmla="*/ 110904 h 2213529"/>
              <a:gd name="connsiteX15" fmla="*/ 2230240 w 3223821"/>
              <a:gd name="connsiteY15" fmla="*/ 1265525 h 2213529"/>
              <a:gd name="connsiteX16" fmla="*/ 2265183 w 3223821"/>
              <a:gd name="connsiteY16" fmla="*/ 1378708 h 2213529"/>
              <a:gd name="connsiteX17" fmla="*/ 2297087 w 3223821"/>
              <a:gd name="connsiteY17" fmla="*/ 1507084 h 2213529"/>
              <a:gd name="connsiteX18" fmla="*/ 2322154 w 3223821"/>
              <a:gd name="connsiteY18" fmla="*/ 1379468 h 2213529"/>
              <a:gd name="connsiteX19" fmla="*/ 2348741 w 3223821"/>
              <a:gd name="connsiteY19" fmla="*/ 1265525 h 2213529"/>
              <a:gd name="connsiteX20" fmla="*/ 2652588 w 3223821"/>
              <a:gd name="connsiteY20" fmla="*/ 110904 h 2213529"/>
              <a:gd name="connsiteX21" fmla="*/ 2710319 w 3223821"/>
              <a:gd name="connsiteY21" fmla="*/ 33423 h 2213529"/>
              <a:gd name="connsiteX22" fmla="*/ 2819704 w 3223821"/>
              <a:gd name="connsiteY22" fmla="*/ 0 h 2213529"/>
              <a:gd name="connsiteX23" fmla="*/ 3223821 w 3223821"/>
              <a:gd name="connsiteY23" fmla="*/ 0 h 2213529"/>
              <a:gd name="connsiteX24" fmla="*/ 2540165 w 3223821"/>
              <a:gd name="connsiteY24" fmla="*/ 2213529 h 2213529"/>
              <a:gd name="connsiteX25" fmla="*/ 2075278 w 3223821"/>
              <a:gd name="connsiteY25" fmla="*/ 2213529 h 2213529"/>
              <a:gd name="connsiteX26" fmla="*/ 1659007 w 3223821"/>
              <a:gd name="connsiteY26" fmla="*/ 841658 h 2213529"/>
              <a:gd name="connsiteX27" fmla="*/ 1636978 w 3223821"/>
              <a:gd name="connsiteY27" fmla="*/ 771773 h 2213529"/>
              <a:gd name="connsiteX28" fmla="*/ 1614949 w 3223821"/>
              <a:gd name="connsiteY28" fmla="*/ 691253 h 2213529"/>
              <a:gd name="connsiteX29" fmla="*/ 1592920 w 3223821"/>
              <a:gd name="connsiteY29" fmla="*/ 771773 h 2213529"/>
              <a:gd name="connsiteX30" fmla="*/ 1570891 w 3223821"/>
              <a:gd name="connsiteY30" fmla="*/ 841658 h 2213529"/>
              <a:gd name="connsiteX31" fmla="*/ 1148543 w 3223821"/>
              <a:gd name="connsiteY31" fmla="*/ 2213529 h 2213529"/>
              <a:gd name="connsiteX32" fmla="*/ 683656 w 3223821"/>
              <a:gd name="connsiteY32" fmla="*/ 2213529 h 221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223821" h="2213529">
                <a:moveTo>
                  <a:pt x="0" y="0"/>
                </a:moveTo>
                <a:lnTo>
                  <a:pt x="431463" y="0"/>
                </a:lnTo>
                <a:cubicBezTo>
                  <a:pt x="476027" y="0"/>
                  <a:pt x="513249" y="10128"/>
                  <a:pt x="543127" y="30385"/>
                </a:cubicBezTo>
                <a:cubicBezTo>
                  <a:pt x="573005" y="50641"/>
                  <a:pt x="592502" y="77481"/>
                  <a:pt x="601618" y="110904"/>
                </a:cubicBezTo>
                <a:lnTo>
                  <a:pt x="905465" y="1265525"/>
                </a:lnTo>
                <a:cubicBezTo>
                  <a:pt x="915593" y="1302999"/>
                  <a:pt x="925722" y="1343006"/>
                  <a:pt x="935850" y="1385545"/>
                </a:cubicBezTo>
                <a:cubicBezTo>
                  <a:pt x="945978" y="1428083"/>
                  <a:pt x="953574" y="1472648"/>
                  <a:pt x="958639" y="1519238"/>
                </a:cubicBezTo>
                <a:cubicBezTo>
                  <a:pt x="968767" y="1471635"/>
                  <a:pt x="979908" y="1426817"/>
                  <a:pt x="992062" y="1384785"/>
                </a:cubicBezTo>
                <a:cubicBezTo>
                  <a:pt x="1004216" y="1342753"/>
                  <a:pt x="1015863" y="1302999"/>
                  <a:pt x="1027004" y="1265525"/>
                </a:cubicBezTo>
                <a:lnTo>
                  <a:pt x="1385544" y="110904"/>
                </a:lnTo>
                <a:cubicBezTo>
                  <a:pt x="1394660" y="82545"/>
                  <a:pt x="1414156" y="56972"/>
                  <a:pt x="1444035" y="34183"/>
                </a:cubicBezTo>
                <a:cubicBezTo>
                  <a:pt x="1473913" y="11394"/>
                  <a:pt x="1510122" y="0"/>
                  <a:pt x="1552660" y="0"/>
                </a:cubicBezTo>
                <a:lnTo>
                  <a:pt x="1704584" y="0"/>
                </a:lnTo>
                <a:cubicBezTo>
                  <a:pt x="1749148" y="0"/>
                  <a:pt x="1785863" y="9875"/>
                  <a:pt x="1814729" y="29625"/>
                </a:cubicBezTo>
                <a:cubicBezTo>
                  <a:pt x="1843594" y="49375"/>
                  <a:pt x="1863598" y="76468"/>
                  <a:pt x="1874739" y="110904"/>
                </a:cubicBezTo>
                <a:lnTo>
                  <a:pt x="2230240" y="1265525"/>
                </a:lnTo>
                <a:cubicBezTo>
                  <a:pt x="2241381" y="1300974"/>
                  <a:pt x="2253029" y="1338702"/>
                  <a:pt x="2265183" y="1378708"/>
                </a:cubicBezTo>
                <a:cubicBezTo>
                  <a:pt x="2277337" y="1418715"/>
                  <a:pt x="2287971" y="1461507"/>
                  <a:pt x="2297087" y="1507084"/>
                </a:cubicBezTo>
                <a:cubicBezTo>
                  <a:pt x="2305189" y="1462519"/>
                  <a:pt x="2313545" y="1419981"/>
                  <a:pt x="2322154" y="1379468"/>
                </a:cubicBezTo>
                <a:cubicBezTo>
                  <a:pt x="2330763" y="1338955"/>
                  <a:pt x="2339625" y="1300974"/>
                  <a:pt x="2348741" y="1265525"/>
                </a:cubicBezTo>
                <a:lnTo>
                  <a:pt x="2652588" y="110904"/>
                </a:lnTo>
                <a:cubicBezTo>
                  <a:pt x="2660691" y="81532"/>
                  <a:pt x="2679935" y="55706"/>
                  <a:pt x="2710319" y="33423"/>
                </a:cubicBezTo>
                <a:cubicBezTo>
                  <a:pt x="2740704" y="11141"/>
                  <a:pt x="2777166" y="0"/>
                  <a:pt x="2819704" y="0"/>
                </a:cubicBezTo>
                <a:lnTo>
                  <a:pt x="3223821" y="0"/>
                </a:lnTo>
                <a:lnTo>
                  <a:pt x="2540165" y="2213529"/>
                </a:lnTo>
                <a:lnTo>
                  <a:pt x="2075278" y="2213529"/>
                </a:lnTo>
                <a:lnTo>
                  <a:pt x="1659007" y="841658"/>
                </a:lnTo>
                <a:cubicBezTo>
                  <a:pt x="1651917" y="820388"/>
                  <a:pt x="1644574" y="797093"/>
                  <a:pt x="1636978" y="771773"/>
                </a:cubicBezTo>
                <a:cubicBezTo>
                  <a:pt x="1629382" y="746452"/>
                  <a:pt x="1622039" y="719612"/>
                  <a:pt x="1614949" y="691253"/>
                </a:cubicBezTo>
                <a:cubicBezTo>
                  <a:pt x="1607859" y="719612"/>
                  <a:pt x="1600516" y="746452"/>
                  <a:pt x="1592920" y="771773"/>
                </a:cubicBezTo>
                <a:cubicBezTo>
                  <a:pt x="1585324" y="797093"/>
                  <a:pt x="1577981" y="820388"/>
                  <a:pt x="1570891" y="841658"/>
                </a:cubicBezTo>
                <a:lnTo>
                  <a:pt x="1148543" y="2213529"/>
                </a:lnTo>
                <a:lnTo>
                  <a:pt x="683656" y="22135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9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4887FF-4DA0-413E-8373-F398DE0DD385}"/>
              </a:ext>
            </a:extLst>
          </p:cNvPr>
          <p:cNvSpPr/>
          <p:nvPr userDrawn="1"/>
        </p:nvSpPr>
        <p:spPr>
          <a:xfrm>
            <a:off x="0" y="0"/>
            <a:ext cx="6096000" cy="4400550"/>
          </a:xfrm>
          <a:prstGeom prst="rect">
            <a:avLst/>
          </a:prstGeom>
          <a:gradFill flip="none" rotWithShape="1">
            <a:gsLst>
              <a:gs pos="0">
                <a:srgbClr val="20537F"/>
              </a:gs>
              <a:gs pos="50000">
                <a:srgbClr val="2C7D88"/>
              </a:gs>
              <a:gs pos="100000">
                <a:srgbClr val="3DB69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4D72F27E-9450-457A-8799-D5FEDA13A8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1288" y="1127516"/>
            <a:ext cx="1671189" cy="2434834"/>
          </a:xfrm>
          <a:custGeom>
            <a:avLst/>
            <a:gdLst/>
            <a:ahLst/>
            <a:cxnLst/>
            <a:rect l="l" t="t" r="r" b="b"/>
            <a:pathLst>
              <a:path w="1075668" h="1567191">
                <a:moveTo>
                  <a:pt x="585197" y="0"/>
                </a:moveTo>
                <a:cubicBezTo>
                  <a:pt x="632210" y="0"/>
                  <a:pt x="677994" y="3684"/>
                  <a:pt x="722550" y="11052"/>
                </a:cubicBezTo>
                <a:cubicBezTo>
                  <a:pt x="767107" y="18419"/>
                  <a:pt x="809383" y="29295"/>
                  <a:pt x="849378" y="43679"/>
                </a:cubicBezTo>
                <a:cubicBezTo>
                  <a:pt x="889374" y="58064"/>
                  <a:pt x="926738" y="75255"/>
                  <a:pt x="961471" y="95253"/>
                </a:cubicBezTo>
                <a:cubicBezTo>
                  <a:pt x="996204" y="115250"/>
                  <a:pt x="1027253" y="137879"/>
                  <a:pt x="1054618" y="163140"/>
                </a:cubicBezTo>
                <a:lnTo>
                  <a:pt x="966207" y="328384"/>
                </a:lnTo>
                <a:cubicBezTo>
                  <a:pt x="955682" y="345224"/>
                  <a:pt x="944631" y="357854"/>
                  <a:pt x="933053" y="366275"/>
                </a:cubicBezTo>
                <a:cubicBezTo>
                  <a:pt x="921475" y="374695"/>
                  <a:pt x="906565" y="378905"/>
                  <a:pt x="888321" y="378905"/>
                </a:cubicBezTo>
                <a:cubicBezTo>
                  <a:pt x="872183" y="378905"/>
                  <a:pt x="854816" y="373818"/>
                  <a:pt x="836222" y="363643"/>
                </a:cubicBezTo>
                <a:cubicBezTo>
                  <a:pt x="817627" y="353469"/>
                  <a:pt x="796577" y="342067"/>
                  <a:pt x="773071" y="329437"/>
                </a:cubicBezTo>
                <a:cubicBezTo>
                  <a:pt x="749565" y="316807"/>
                  <a:pt x="722726" y="305404"/>
                  <a:pt x="692554" y="295230"/>
                </a:cubicBezTo>
                <a:cubicBezTo>
                  <a:pt x="662382" y="285056"/>
                  <a:pt x="628000" y="279968"/>
                  <a:pt x="589407" y="279968"/>
                </a:cubicBezTo>
                <a:cubicBezTo>
                  <a:pt x="522748" y="279968"/>
                  <a:pt x="473105" y="294178"/>
                  <a:pt x="440477" y="322595"/>
                </a:cubicBezTo>
                <a:cubicBezTo>
                  <a:pt x="407849" y="351013"/>
                  <a:pt x="391535" y="389430"/>
                  <a:pt x="391535" y="437845"/>
                </a:cubicBezTo>
                <a:cubicBezTo>
                  <a:pt x="391535" y="468719"/>
                  <a:pt x="401359" y="494330"/>
                  <a:pt x="421005" y="514679"/>
                </a:cubicBezTo>
                <a:cubicBezTo>
                  <a:pt x="440652" y="535027"/>
                  <a:pt x="466439" y="552569"/>
                  <a:pt x="498365" y="567304"/>
                </a:cubicBezTo>
                <a:cubicBezTo>
                  <a:pt x="530291" y="582040"/>
                  <a:pt x="566778" y="595547"/>
                  <a:pt x="607826" y="607826"/>
                </a:cubicBezTo>
                <a:cubicBezTo>
                  <a:pt x="648874" y="620105"/>
                  <a:pt x="690799" y="633788"/>
                  <a:pt x="733602" y="648874"/>
                </a:cubicBezTo>
                <a:cubicBezTo>
                  <a:pt x="776404" y="663960"/>
                  <a:pt x="818329" y="681677"/>
                  <a:pt x="859377" y="702026"/>
                </a:cubicBezTo>
                <a:cubicBezTo>
                  <a:pt x="900425" y="722375"/>
                  <a:pt x="936912" y="748337"/>
                  <a:pt x="968838" y="779912"/>
                </a:cubicBezTo>
                <a:cubicBezTo>
                  <a:pt x="1000764" y="811487"/>
                  <a:pt x="1026551" y="849904"/>
                  <a:pt x="1046198" y="895162"/>
                </a:cubicBezTo>
                <a:cubicBezTo>
                  <a:pt x="1065845" y="940420"/>
                  <a:pt x="1075668" y="994975"/>
                  <a:pt x="1075668" y="1058828"/>
                </a:cubicBezTo>
                <a:cubicBezTo>
                  <a:pt x="1075668" y="1129697"/>
                  <a:pt x="1063389" y="1196005"/>
                  <a:pt x="1038830" y="1257753"/>
                </a:cubicBezTo>
                <a:cubicBezTo>
                  <a:pt x="1014272" y="1319500"/>
                  <a:pt x="978662" y="1373354"/>
                  <a:pt x="932000" y="1419313"/>
                </a:cubicBezTo>
                <a:cubicBezTo>
                  <a:pt x="885339" y="1465273"/>
                  <a:pt x="827802" y="1501409"/>
                  <a:pt x="759388" y="1527722"/>
                </a:cubicBezTo>
                <a:cubicBezTo>
                  <a:pt x="690975" y="1554035"/>
                  <a:pt x="613264" y="1567191"/>
                  <a:pt x="526257" y="1567191"/>
                </a:cubicBezTo>
                <a:cubicBezTo>
                  <a:pt x="478543" y="1567191"/>
                  <a:pt x="429952" y="1562280"/>
                  <a:pt x="380484" y="1552456"/>
                </a:cubicBezTo>
                <a:cubicBezTo>
                  <a:pt x="331016" y="1542633"/>
                  <a:pt x="283126" y="1528775"/>
                  <a:pt x="236816" y="1510882"/>
                </a:cubicBezTo>
                <a:cubicBezTo>
                  <a:pt x="190505" y="1492989"/>
                  <a:pt x="147001" y="1471764"/>
                  <a:pt x="106304" y="1447205"/>
                </a:cubicBezTo>
                <a:cubicBezTo>
                  <a:pt x="65607" y="1422646"/>
                  <a:pt x="30172" y="1395281"/>
                  <a:pt x="0" y="1365109"/>
                </a:cubicBezTo>
                <a:lnTo>
                  <a:pt x="105252" y="1198812"/>
                </a:lnTo>
                <a:cubicBezTo>
                  <a:pt x="113672" y="1186884"/>
                  <a:pt x="124723" y="1176885"/>
                  <a:pt x="138406" y="1168815"/>
                </a:cubicBezTo>
                <a:cubicBezTo>
                  <a:pt x="152088" y="1160746"/>
                  <a:pt x="166999" y="1156712"/>
                  <a:pt x="183138" y="1156712"/>
                </a:cubicBezTo>
                <a:cubicBezTo>
                  <a:pt x="204188" y="1156712"/>
                  <a:pt x="225414" y="1163377"/>
                  <a:pt x="246815" y="1176709"/>
                </a:cubicBezTo>
                <a:cubicBezTo>
                  <a:pt x="268216" y="1190041"/>
                  <a:pt x="292423" y="1204776"/>
                  <a:pt x="319438" y="1220915"/>
                </a:cubicBezTo>
                <a:cubicBezTo>
                  <a:pt x="346452" y="1237053"/>
                  <a:pt x="377502" y="1251788"/>
                  <a:pt x="412585" y="1265120"/>
                </a:cubicBezTo>
                <a:cubicBezTo>
                  <a:pt x="447669" y="1278452"/>
                  <a:pt x="489068" y="1285118"/>
                  <a:pt x="536782" y="1285118"/>
                </a:cubicBezTo>
                <a:cubicBezTo>
                  <a:pt x="601336" y="1285118"/>
                  <a:pt x="651506" y="1270909"/>
                  <a:pt x="687291" y="1242491"/>
                </a:cubicBezTo>
                <a:cubicBezTo>
                  <a:pt x="723077" y="1214073"/>
                  <a:pt x="740969" y="1168991"/>
                  <a:pt x="740969" y="1107243"/>
                </a:cubicBezTo>
                <a:cubicBezTo>
                  <a:pt x="740969" y="1071458"/>
                  <a:pt x="731146" y="1042338"/>
                  <a:pt x="711499" y="1019885"/>
                </a:cubicBezTo>
                <a:cubicBezTo>
                  <a:pt x="691852" y="997431"/>
                  <a:pt x="666065" y="978837"/>
                  <a:pt x="634139" y="964102"/>
                </a:cubicBezTo>
                <a:cubicBezTo>
                  <a:pt x="602213" y="949366"/>
                  <a:pt x="565901" y="936386"/>
                  <a:pt x="525204" y="925159"/>
                </a:cubicBezTo>
                <a:cubicBezTo>
                  <a:pt x="484507" y="913932"/>
                  <a:pt x="442757" y="901477"/>
                  <a:pt x="399955" y="887794"/>
                </a:cubicBezTo>
                <a:cubicBezTo>
                  <a:pt x="357153" y="874112"/>
                  <a:pt x="315403" y="857272"/>
                  <a:pt x="274706" y="837274"/>
                </a:cubicBezTo>
                <a:cubicBezTo>
                  <a:pt x="234009" y="817276"/>
                  <a:pt x="197697" y="790963"/>
                  <a:pt x="165771" y="758335"/>
                </a:cubicBezTo>
                <a:cubicBezTo>
                  <a:pt x="133845" y="725708"/>
                  <a:pt x="108058" y="685010"/>
                  <a:pt x="88411" y="636244"/>
                </a:cubicBezTo>
                <a:cubicBezTo>
                  <a:pt x="68765" y="587478"/>
                  <a:pt x="58941" y="527309"/>
                  <a:pt x="58941" y="455738"/>
                </a:cubicBezTo>
                <a:cubicBezTo>
                  <a:pt x="58941" y="398201"/>
                  <a:pt x="70519" y="342067"/>
                  <a:pt x="93674" y="287336"/>
                </a:cubicBezTo>
                <a:cubicBezTo>
                  <a:pt x="116829" y="232606"/>
                  <a:pt x="150861" y="183839"/>
                  <a:pt x="195768" y="141037"/>
                </a:cubicBezTo>
                <a:cubicBezTo>
                  <a:pt x="240675" y="98235"/>
                  <a:pt x="295756" y="64028"/>
                  <a:pt x="361012" y="38417"/>
                </a:cubicBezTo>
                <a:cubicBezTo>
                  <a:pt x="426268" y="12806"/>
                  <a:pt x="500996" y="0"/>
                  <a:pt x="5851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28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1DC0CC6-D7FB-435E-83B1-31076EAF54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066799"/>
            <a:ext cx="12192001" cy="3448051"/>
          </a:xfrm>
          <a:custGeom>
            <a:avLst/>
            <a:gdLst>
              <a:gd name="connsiteX0" fmla="*/ 0 w 12192001"/>
              <a:gd name="connsiteY0" fmla="*/ 0 h 3448051"/>
              <a:gd name="connsiteX1" fmla="*/ 12192001 w 12192001"/>
              <a:gd name="connsiteY1" fmla="*/ 0 h 3448051"/>
              <a:gd name="connsiteX2" fmla="*/ 12192001 w 12192001"/>
              <a:gd name="connsiteY2" fmla="*/ 3448051 h 3448051"/>
              <a:gd name="connsiteX3" fmla="*/ 0 w 12192001"/>
              <a:gd name="connsiteY3" fmla="*/ 3448051 h 344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3448051">
                <a:moveTo>
                  <a:pt x="0" y="0"/>
                </a:moveTo>
                <a:lnTo>
                  <a:pt x="12192001" y="0"/>
                </a:lnTo>
                <a:lnTo>
                  <a:pt x="12192001" y="3448051"/>
                </a:lnTo>
                <a:lnTo>
                  <a:pt x="0" y="3448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07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EFC47DB-40E8-44E6-BE18-DF6C657F43BF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 flip="none" rotWithShape="1">
            <a:gsLst>
              <a:gs pos="0">
                <a:srgbClr val="20537F"/>
              </a:gs>
              <a:gs pos="50000">
                <a:srgbClr val="2C7D88"/>
              </a:gs>
              <a:gs pos="100000">
                <a:srgbClr val="3DB69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34556F-1FC6-4F84-966C-46F5E54527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46" y="725714"/>
            <a:ext cx="4700877" cy="6132286"/>
          </a:xfrm>
          <a:prstGeom prst="rect">
            <a:avLst/>
          </a:prstGeom>
        </p:spPr>
      </p:pic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FA129447-5461-453D-A4B6-C3F1966C90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41600" y="1363663"/>
            <a:ext cx="2017713" cy="368776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83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2709004-E793-40B4-AE7F-CF9CDF138B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5397" y="950025"/>
            <a:ext cx="3863475" cy="4904509"/>
          </a:xfrm>
          <a:custGeom>
            <a:avLst/>
            <a:gdLst>
              <a:gd name="connsiteX0" fmla="*/ 0 w 3863475"/>
              <a:gd name="connsiteY0" fmla="*/ 0 h 4904509"/>
              <a:gd name="connsiteX1" fmla="*/ 3863475 w 3863475"/>
              <a:gd name="connsiteY1" fmla="*/ 0 h 4904509"/>
              <a:gd name="connsiteX2" fmla="*/ 3863475 w 3863475"/>
              <a:gd name="connsiteY2" fmla="*/ 4904509 h 4904509"/>
              <a:gd name="connsiteX3" fmla="*/ 0 w 3863475"/>
              <a:gd name="connsiteY3" fmla="*/ 4904509 h 490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3475" h="4904509">
                <a:moveTo>
                  <a:pt x="0" y="0"/>
                </a:moveTo>
                <a:lnTo>
                  <a:pt x="3863475" y="0"/>
                </a:lnTo>
                <a:lnTo>
                  <a:pt x="3863475" y="4904509"/>
                </a:lnTo>
                <a:lnTo>
                  <a:pt x="0" y="49045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47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95A3D75-C941-42EA-9D50-E12DEA6191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73829" y="0"/>
            <a:ext cx="3090863" cy="6858000"/>
          </a:xfrm>
          <a:custGeom>
            <a:avLst/>
            <a:gdLst>
              <a:gd name="connsiteX0" fmla="*/ 0 w 3090863"/>
              <a:gd name="connsiteY0" fmla="*/ 0 h 6858000"/>
              <a:gd name="connsiteX1" fmla="*/ 3090863 w 3090863"/>
              <a:gd name="connsiteY1" fmla="*/ 0 h 6858000"/>
              <a:gd name="connsiteX2" fmla="*/ 3090863 w 3090863"/>
              <a:gd name="connsiteY2" fmla="*/ 6858000 h 6858000"/>
              <a:gd name="connsiteX3" fmla="*/ 0 w 309086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0863" h="6858000">
                <a:moveTo>
                  <a:pt x="0" y="0"/>
                </a:moveTo>
                <a:lnTo>
                  <a:pt x="3090863" y="0"/>
                </a:lnTo>
                <a:lnTo>
                  <a:pt x="309086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88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6E8922D-A4A7-4E50-BD37-AA15F92253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1148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42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60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3" r:id="rId2"/>
    <p:sldLayoutId id="2147483681" r:id="rId3"/>
    <p:sldLayoutId id="2147483680" r:id="rId4"/>
    <p:sldLayoutId id="2147483679" r:id="rId5"/>
    <p:sldLayoutId id="2147483676" r:id="rId6"/>
    <p:sldLayoutId id="2147483672" r:id="rId7"/>
    <p:sldLayoutId id="2147483662" r:id="rId8"/>
    <p:sldLayoutId id="2147483670" r:id="rId9"/>
    <p:sldLayoutId id="2147483660" r:id="rId10"/>
    <p:sldLayoutId id="2147483659" r:id="rId11"/>
    <p:sldLayoutId id="2147483658" r:id="rId12"/>
    <p:sldLayoutId id="2147483657" r:id="rId13"/>
    <p:sldLayoutId id="214748364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9.png"/><Relationship Id="rId7" Type="http://schemas.openxmlformats.org/officeDocument/2006/relationships/image" Target="../media/image1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38.svg"/><Relationship Id="rId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40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elify.net/download/free-templates/presentations/magazine-minimal-modern-free-presentatio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visualdive.com/2020/07/%EC%95%BD-%EC%A2%85%EB%A5%98%EB%B3%84-%EC%9C%A0%ED%86%B5%EA%B8%B0%ED%95%9C/" TargetMode="External"/><Relationship Id="rId5" Type="http://schemas.openxmlformats.org/officeDocument/2006/relationships/hyperlink" Target="http://earthact.org/community/bbs/board.php?device=pc&amp;bo_table=note&amp;wr_id=56" TargetMode="External"/><Relationship Id="rId4" Type="http://schemas.openxmlformats.org/officeDocument/2006/relationships/hyperlink" Target="https://www.citywaste.or.kr/EgovPageLink.do?link=/ucwmsNew/portal/sysInfo/sysInfo07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FA2DE-4E15-BA02-5510-58E361F87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33349" y="-14919"/>
            <a:ext cx="11791951" cy="6872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150F5-6E89-48C9-9394-E0BA16210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83D91-6670-4B42-8E0C-E7D6ECAF3D5D}"/>
              </a:ext>
            </a:extLst>
          </p:cNvPr>
          <p:cNvSpPr txBox="1"/>
          <p:nvPr/>
        </p:nvSpPr>
        <p:spPr>
          <a:xfrm>
            <a:off x="3034095" y="3164251"/>
            <a:ext cx="61238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pc="6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PROJECT PRESENTATION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B8B17D02-24F8-4C9D-8361-9A63B15D1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9035" y="3548569"/>
            <a:ext cx="7053929" cy="14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2017037012	</a:t>
            </a:r>
            <a:r>
              <a:rPr lang="ko-KR" altLang="en-US" sz="15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오원준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2019076024 	</a:t>
            </a:r>
            <a:r>
              <a:rPr lang="ko-KR" altLang="en-US" sz="15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조성범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2017037027 	</a:t>
            </a:r>
            <a:r>
              <a:rPr lang="ko-KR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이성호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2018037019 	</a:t>
            </a:r>
            <a:r>
              <a:rPr lang="ko-KR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김소현</a:t>
            </a:r>
            <a:endParaRPr lang="en-US" altLang="en-US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AF0644-8CF8-4DD1-A010-25F906732338}"/>
              </a:ext>
            </a:extLst>
          </p:cNvPr>
          <p:cNvSpPr/>
          <p:nvPr/>
        </p:nvSpPr>
        <p:spPr>
          <a:xfrm>
            <a:off x="5638800" y="943786"/>
            <a:ext cx="914400" cy="914400"/>
          </a:xfrm>
          <a:prstGeom prst="ellipse">
            <a:avLst/>
          </a:prstGeom>
          <a:solidFill>
            <a:srgbClr val="2C7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59">
            <a:extLst>
              <a:ext uri="{FF2B5EF4-FFF2-40B4-BE49-F238E27FC236}">
                <a16:creationId xmlns:a16="http://schemas.microsoft.com/office/drawing/2014/main" id="{564EAF9E-1D73-43E8-87F6-FB2E6A35A77E}"/>
              </a:ext>
            </a:extLst>
          </p:cNvPr>
          <p:cNvSpPr>
            <a:spLocks/>
          </p:cNvSpPr>
          <p:nvPr/>
        </p:nvSpPr>
        <p:spPr bwMode="auto">
          <a:xfrm>
            <a:off x="5924452" y="1229732"/>
            <a:ext cx="343093" cy="34250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ctr" defTabSz="228543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8D1CD-E34E-4FFD-8FF3-5FC49AB76CD1}"/>
              </a:ext>
            </a:extLst>
          </p:cNvPr>
          <p:cNvSpPr txBox="1"/>
          <p:nvPr/>
        </p:nvSpPr>
        <p:spPr bwMode="auto">
          <a:xfrm>
            <a:off x="3034094" y="1858186"/>
            <a:ext cx="61238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6000" spc="-300" dirty="0" err="1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캡스톤</a:t>
            </a:r>
            <a:r>
              <a:rPr lang="ko-KR" altLang="en-US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디자인 </a:t>
            </a:r>
            <a:r>
              <a:rPr lang="en-US" altLang="ko-KR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lang="ko-KR" altLang="en-US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조</a:t>
            </a:r>
            <a:endParaRPr lang="en-US" sz="6000" spc="-300" dirty="0">
              <a:solidFill>
                <a:schemeClr val="bg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936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소개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34417" y="5561110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03-3. 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약품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CB3C49-2079-2533-E264-E73A5FF21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19" y="209154"/>
            <a:ext cx="5119724" cy="6399655"/>
          </a:xfrm>
          <a:prstGeom prst="rect">
            <a:avLst/>
          </a:prstGeom>
        </p:spPr>
      </p:pic>
      <p:pic>
        <p:nvPicPr>
          <p:cNvPr id="8" name="그림 7" descr="실내이(가) 표시된 사진&#10;&#10;자동 생성된 설명">
            <a:extLst>
              <a:ext uri="{FF2B5EF4-FFF2-40B4-BE49-F238E27FC236}">
                <a16:creationId xmlns:a16="http://schemas.microsoft.com/office/drawing/2014/main" id="{C0BF23A8-CC3F-C877-7FEE-3C3872DFA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4" y="3488350"/>
            <a:ext cx="2703114" cy="1892180"/>
          </a:xfrm>
          <a:prstGeom prst="rect">
            <a:avLst/>
          </a:prstGeom>
        </p:spPr>
      </p:pic>
      <p:pic>
        <p:nvPicPr>
          <p:cNvPr id="12" name="그림 11" descr="도표이(가) 표시된 사진&#10;&#10;자동 생성된 설명">
            <a:extLst>
              <a:ext uri="{FF2B5EF4-FFF2-40B4-BE49-F238E27FC236}">
                <a16:creationId xmlns:a16="http://schemas.microsoft.com/office/drawing/2014/main" id="{31DD15EA-6E51-DF3E-D45C-CBBAD91C2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61" y="229984"/>
            <a:ext cx="6398031" cy="63980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3134959-FD42-C486-D733-934C5DB588D0}"/>
              </a:ext>
            </a:extLst>
          </p:cNvPr>
          <p:cNvSpPr txBox="1"/>
          <p:nvPr/>
        </p:nvSpPr>
        <p:spPr>
          <a:xfrm>
            <a:off x="738557" y="6279514"/>
            <a:ext cx="547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anum Gothic"/>
              </a:rPr>
              <a:t>한국병원약사회에서 권장하는 약의 종류별 유통기한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79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핵심 기능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부가 기능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926370" y="766870"/>
            <a:ext cx="3855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04-1. </a:t>
            </a:r>
            <a:r>
              <a:rPr kumimoji="0" lang="ko-KR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핵심 기능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59382B-290A-730B-A4F3-3ABA5CEC9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974" y="2393973"/>
            <a:ext cx="3569964" cy="2678622"/>
          </a:xfrm>
          <a:prstGeom prst="rect">
            <a:avLst/>
          </a:prstGeom>
        </p:spPr>
      </p:pic>
      <p:pic>
        <p:nvPicPr>
          <p:cNvPr id="7" name="그림 6" descr="화살이(가) 표시된 사진&#10;&#10;자동 생성된 설명">
            <a:extLst>
              <a:ext uri="{FF2B5EF4-FFF2-40B4-BE49-F238E27FC236}">
                <a16:creationId xmlns:a16="http://schemas.microsoft.com/office/drawing/2014/main" id="{A3FF876B-85CF-F9BF-56EC-798978F45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330" y="690592"/>
            <a:ext cx="4267765" cy="1370399"/>
          </a:xfrm>
          <a:prstGeom prst="rect">
            <a:avLst/>
          </a:prstGeom>
        </p:spPr>
      </p:pic>
      <p:sp>
        <p:nvSpPr>
          <p:cNvPr id="226" name="TextBox 225">
            <a:extLst>
              <a:ext uri="{FF2B5EF4-FFF2-40B4-BE49-F238E27FC236}">
                <a16:creationId xmlns:a16="http://schemas.microsoft.com/office/drawing/2014/main" id="{A3757437-DAB2-C43D-273D-D4E5E8AF3D6B}"/>
              </a:ext>
            </a:extLst>
          </p:cNvPr>
          <p:cNvSpPr txBox="1"/>
          <p:nvPr/>
        </p:nvSpPr>
        <p:spPr>
          <a:xfrm>
            <a:off x="2110940" y="5045903"/>
            <a:ext cx="29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1). </a:t>
            </a:r>
            <a:r>
              <a:rPr lang="ko-KR" altLang="en-US" dirty="0"/>
              <a:t>바코드 인식으로</a:t>
            </a:r>
            <a:endParaRPr lang="en-US" altLang="ko-KR" dirty="0"/>
          </a:p>
          <a:p>
            <a:r>
              <a:rPr lang="ko-KR" altLang="en-US" dirty="0"/>
              <a:t>제품명</a:t>
            </a:r>
            <a:r>
              <a:rPr lang="en-US" altLang="ko-KR" dirty="0"/>
              <a:t>, </a:t>
            </a: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영양정보 획득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53B3AEC-C5E9-6209-54FF-DF74CE287A8D}"/>
              </a:ext>
            </a:extLst>
          </p:cNvPr>
          <p:cNvSpPr txBox="1"/>
          <p:nvPr/>
        </p:nvSpPr>
        <p:spPr>
          <a:xfrm>
            <a:off x="7366228" y="2405853"/>
            <a:ext cx="369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2). </a:t>
            </a:r>
            <a:r>
              <a:rPr lang="ko-KR" altLang="en-US" dirty="0"/>
              <a:t>유통기한 입력을 통한 알림 설정</a:t>
            </a:r>
          </a:p>
        </p:txBody>
      </p:sp>
      <p:pic>
        <p:nvPicPr>
          <p:cNvPr id="234" name="그림 233">
            <a:extLst>
              <a:ext uri="{FF2B5EF4-FFF2-40B4-BE49-F238E27FC236}">
                <a16:creationId xmlns:a16="http://schemas.microsoft.com/office/drawing/2014/main" id="{0EADA107-ACF8-6D5D-A6E8-19157B8F0E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372" y="3773815"/>
            <a:ext cx="766870" cy="766870"/>
          </a:xfrm>
          <a:prstGeom prst="rect">
            <a:avLst/>
          </a:prstGeom>
        </p:spPr>
      </p:pic>
      <p:pic>
        <p:nvPicPr>
          <p:cNvPr id="235" name="그림 234" descr="커튼이(가) 표시된 사진&#10;&#10;자동 생성된 설명">
            <a:extLst>
              <a:ext uri="{FF2B5EF4-FFF2-40B4-BE49-F238E27FC236}">
                <a16:creationId xmlns:a16="http://schemas.microsoft.com/office/drawing/2014/main" id="{02FCE250-43D5-250D-E17C-494EDCE79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4453957"/>
            <a:ext cx="1343588" cy="893664"/>
          </a:xfrm>
          <a:prstGeom prst="rect">
            <a:avLst/>
          </a:prstGeom>
        </p:spPr>
      </p:pic>
      <p:pic>
        <p:nvPicPr>
          <p:cNvPr id="236" name="그림 235" descr="화살이(가) 표시된 사진&#10;&#10;자동 생성된 설명">
            <a:extLst>
              <a:ext uri="{FF2B5EF4-FFF2-40B4-BE49-F238E27FC236}">
                <a16:creationId xmlns:a16="http://schemas.microsoft.com/office/drawing/2014/main" id="{1A6AB63A-EF97-4A89-C3D3-DB81C5E0F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52" y="4128987"/>
            <a:ext cx="823397" cy="823397"/>
          </a:xfrm>
          <a:prstGeom prst="rect">
            <a:avLst/>
          </a:prstGeom>
        </p:spPr>
      </p:pic>
      <p:pic>
        <p:nvPicPr>
          <p:cNvPr id="237" name="그림 236" descr="텍스트, 잡기, 손이(가) 표시된 사진&#10;&#10;자동 생성된 설명">
            <a:extLst>
              <a:ext uri="{FF2B5EF4-FFF2-40B4-BE49-F238E27FC236}">
                <a16:creationId xmlns:a16="http://schemas.microsoft.com/office/drawing/2014/main" id="{89FF4C65-1DB8-0605-0D3C-2B3E7186AD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725" y="3440711"/>
            <a:ext cx="2343149" cy="1906910"/>
          </a:xfrm>
          <a:prstGeom prst="rect">
            <a:avLst/>
          </a:prstGeom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6CDD6EDB-9FAC-C54F-5B23-9FA673D31B96}"/>
              </a:ext>
            </a:extLst>
          </p:cNvPr>
          <p:cNvSpPr txBox="1"/>
          <p:nvPr/>
        </p:nvSpPr>
        <p:spPr>
          <a:xfrm>
            <a:off x="6668712" y="5521077"/>
            <a:ext cx="3926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3). </a:t>
            </a:r>
            <a:r>
              <a:rPr lang="ko-KR" altLang="en-US" dirty="0"/>
              <a:t>바코드가 없거나 인식이 안될 경우</a:t>
            </a:r>
            <a:endParaRPr lang="en-US" altLang="ko-KR" dirty="0"/>
          </a:p>
          <a:p>
            <a:pPr algn="ctr"/>
            <a:r>
              <a:rPr lang="ko-KR" altLang="en-US" dirty="0"/>
              <a:t>직접 입력할 수 있는 기능</a:t>
            </a:r>
          </a:p>
        </p:txBody>
      </p:sp>
    </p:spTree>
    <p:extLst>
      <p:ext uri="{BB962C8B-B14F-4D97-AF65-F5344CB8AC3E}">
        <p14:creationId xmlns:p14="http://schemas.microsoft.com/office/powerpoint/2010/main" val="4091536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핵심 기능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부가 기능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926370" y="766870"/>
            <a:ext cx="3855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04-2. </a:t>
            </a:r>
            <a:r>
              <a:rPr lang="ko-KR" altLang="en-US" sz="2000" spc="3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부가</a:t>
            </a:r>
            <a:r>
              <a:rPr kumimoji="0" lang="ko-KR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기능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20" name="그림 219">
            <a:extLst>
              <a:ext uri="{FF2B5EF4-FFF2-40B4-BE49-F238E27FC236}">
                <a16:creationId xmlns:a16="http://schemas.microsoft.com/office/drawing/2014/main" id="{E80D83D5-40FA-F3CB-38FD-25CFC7974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141" y="809754"/>
            <a:ext cx="6715879" cy="1476246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72FE459C-9B14-5240-40E1-EED87775DB51}"/>
              </a:ext>
            </a:extLst>
          </p:cNvPr>
          <p:cNvSpPr txBox="1"/>
          <p:nvPr/>
        </p:nvSpPr>
        <p:spPr>
          <a:xfrm>
            <a:off x="5715000" y="2500158"/>
            <a:ext cx="461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1). </a:t>
            </a:r>
            <a:r>
              <a:rPr lang="ko-KR" altLang="en-US" dirty="0"/>
              <a:t>유통기한을 사진으로 찍어 인식하는 기능</a:t>
            </a:r>
          </a:p>
        </p:txBody>
      </p:sp>
      <p:pic>
        <p:nvPicPr>
          <p:cNvPr id="230" name="그림 229" descr="실내이(가) 표시된 사진&#10;&#10;자동 생성된 설명">
            <a:extLst>
              <a:ext uri="{FF2B5EF4-FFF2-40B4-BE49-F238E27FC236}">
                <a16:creationId xmlns:a16="http://schemas.microsoft.com/office/drawing/2014/main" id="{7C6D4384-15E0-3F64-A784-57C64FEEA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41" y="3534934"/>
            <a:ext cx="2703114" cy="1892180"/>
          </a:xfrm>
          <a:prstGeom prst="rect">
            <a:avLst/>
          </a:prstGeom>
        </p:spPr>
      </p:pic>
      <p:pic>
        <p:nvPicPr>
          <p:cNvPr id="231" name="그림 230" descr="화살이(가) 표시된 사진&#10;&#10;자동 생성된 설명">
            <a:extLst>
              <a:ext uri="{FF2B5EF4-FFF2-40B4-BE49-F238E27FC236}">
                <a16:creationId xmlns:a16="http://schemas.microsoft.com/office/drawing/2014/main" id="{681CFD67-61BE-54EA-9B68-429636845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855" y="3948049"/>
            <a:ext cx="823397" cy="823397"/>
          </a:xfrm>
          <a:prstGeom prst="rect">
            <a:avLst/>
          </a:prstGeom>
        </p:spPr>
      </p:pic>
      <p:pic>
        <p:nvPicPr>
          <p:cNvPr id="232" name="그림 231">
            <a:extLst>
              <a:ext uri="{FF2B5EF4-FFF2-40B4-BE49-F238E27FC236}">
                <a16:creationId xmlns:a16="http://schemas.microsoft.com/office/drawing/2014/main" id="{827F412B-C03D-717B-0AA8-B3C025538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499" y="3589223"/>
            <a:ext cx="1712501" cy="1712501"/>
          </a:xfrm>
          <a:prstGeom prst="rect">
            <a:avLst/>
          </a:prstGeom>
        </p:spPr>
      </p:pic>
      <p:sp>
        <p:nvSpPr>
          <p:cNvPr id="233" name="TextBox 232">
            <a:extLst>
              <a:ext uri="{FF2B5EF4-FFF2-40B4-BE49-F238E27FC236}">
                <a16:creationId xmlns:a16="http://schemas.microsoft.com/office/drawing/2014/main" id="{422BC865-6343-4873-0644-58821BB1AF64}"/>
              </a:ext>
            </a:extLst>
          </p:cNvPr>
          <p:cNvSpPr txBox="1"/>
          <p:nvPr/>
        </p:nvSpPr>
        <p:spPr>
          <a:xfrm>
            <a:off x="1205267" y="5710529"/>
            <a:ext cx="387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2). </a:t>
            </a:r>
            <a:r>
              <a:rPr lang="ko-KR" altLang="en-US" dirty="0"/>
              <a:t>약품의 유통기한을 알려주는 기능</a:t>
            </a:r>
          </a:p>
        </p:txBody>
      </p: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EEB4BCB-8D78-248E-F5DC-18198572D6F1}"/>
              </a:ext>
            </a:extLst>
          </p:cNvPr>
          <p:cNvGrpSpPr/>
          <p:nvPr/>
        </p:nvGrpSpPr>
        <p:grpSpPr>
          <a:xfrm>
            <a:off x="7366228" y="3030219"/>
            <a:ext cx="2859966" cy="2896127"/>
            <a:chOff x="3890433" y="536569"/>
            <a:chExt cx="4998200" cy="5976349"/>
          </a:xfrm>
        </p:grpSpPr>
        <p:sp>
          <p:nvSpPr>
            <p:cNvPr id="243" name="모서리가 둥근 직사각형 38">
              <a:extLst>
                <a:ext uri="{FF2B5EF4-FFF2-40B4-BE49-F238E27FC236}">
                  <a16:creationId xmlns:a16="http://schemas.microsoft.com/office/drawing/2014/main" id="{B1BE27A0-C7B3-C776-34BF-10A032DFF76D}"/>
                </a:ext>
              </a:extLst>
            </p:cNvPr>
            <p:cNvSpPr/>
            <p:nvPr/>
          </p:nvSpPr>
          <p:spPr>
            <a:xfrm>
              <a:off x="3897353" y="621831"/>
              <a:ext cx="2439946" cy="571088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20700" dist="304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모서리가 둥근 직사각형 4">
              <a:extLst>
                <a:ext uri="{FF2B5EF4-FFF2-40B4-BE49-F238E27FC236}">
                  <a16:creationId xmlns:a16="http://schemas.microsoft.com/office/drawing/2014/main" id="{FD2B1300-F3DF-E18D-94B9-19BB365EEEAB}"/>
                </a:ext>
              </a:extLst>
            </p:cNvPr>
            <p:cNvSpPr/>
            <p:nvPr/>
          </p:nvSpPr>
          <p:spPr>
            <a:xfrm>
              <a:off x="3890433" y="2226733"/>
              <a:ext cx="2446866" cy="4013200"/>
            </a:xfrm>
            <a:prstGeom prst="roundRect">
              <a:avLst>
                <a:gd name="adj" fmla="val 282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모서리가 둥근 직사각형 5">
              <a:extLst>
                <a:ext uri="{FF2B5EF4-FFF2-40B4-BE49-F238E27FC236}">
                  <a16:creationId xmlns:a16="http://schemas.microsoft.com/office/drawing/2014/main" id="{E2923E0F-38F4-78B0-DF8B-7AC7463315F3}"/>
                </a:ext>
              </a:extLst>
            </p:cNvPr>
            <p:cNvSpPr/>
            <p:nvPr/>
          </p:nvSpPr>
          <p:spPr>
            <a:xfrm>
              <a:off x="3890433" y="685801"/>
              <a:ext cx="2446866" cy="1507067"/>
            </a:xfrm>
            <a:prstGeom prst="roundRect">
              <a:avLst>
                <a:gd name="adj" fmla="val 34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모서리가 둥근 직사각형 12">
              <a:extLst>
                <a:ext uri="{FF2B5EF4-FFF2-40B4-BE49-F238E27FC236}">
                  <a16:creationId xmlns:a16="http://schemas.microsoft.com/office/drawing/2014/main" id="{5EF3E4F9-87D6-26E7-3F70-56B8B444D8DD}"/>
                </a:ext>
              </a:extLst>
            </p:cNvPr>
            <p:cNvSpPr/>
            <p:nvPr/>
          </p:nvSpPr>
          <p:spPr>
            <a:xfrm>
              <a:off x="4006850" y="801688"/>
              <a:ext cx="2221706" cy="126682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모서리가 둥근 직사각형 9">
              <a:extLst>
                <a:ext uri="{FF2B5EF4-FFF2-40B4-BE49-F238E27FC236}">
                  <a16:creationId xmlns:a16="http://schemas.microsoft.com/office/drawing/2014/main" id="{3FF75170-DD3B-3D90-FD44-96355B9B92D5}"/>
                </a:ext>
              </a:extLst>
            </p:cNvPr>
            <p:cNvSpPr/>
            <p:nvPr/>
          </p:nvSpPr>
          <p:spPr>
            <a:xfrm>
              <a:off x="4226227" y="991230"/>
              <a:ext cx="1789126" cy="979817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모서리가 둥근 직사각형 13">
              <a:extLst>
                <a:ext uri="{FF2B5EF4-FFF2-40B4-BE49-F238E27FC236}">
                  <a16:creationId xmlns:a16="http://schemas.microsoft.com/office/drawing/2014/main" id="{8D3478B5-8BF5-85B8-1697-1D543FBB8085}"/>
                </a:ext>
              </a:extLst>
            </p:cNvPr>
            <p:cNvSpPr/>
            <p:nvPr/>
          </p:nvSpPr>
          <p:spPr>
            <a:xfrm>
              <a:off x="4006850" y="2378720"/>
              <a:ext cx="2221706" cy="3742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사다리꼴 248">
              <a:extLst>
                <a:ext uri="{FF2B5EF4-FFF2-40B4-BE49-F238E27FC236}">
                  <a16:creationId xmlns:a16="http://schemas.microsoft.com/office/drawing/2014/main" id="{3606FCA0-A090-9052-E261-1BB35240E54D}"/>
                </a:ext>
              </a:extLst>
            </p:cNvPr>
            <p:cNvSpPr/>
            <p:nvPr/>
          </p:nvSpPr>
          <p:spPr>
            <a:xfrm rot="16200000">
              <a:off x="4268880" y="4150330"/>
              <a:ext cx="3674605" cy="195942"/>
            </a:xfrm>
            <a:prstGeom prst="trapezoid">
              <a:avLst>
                <a:gd name="adj" fmla="val 5051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사다리꼴 249">
              <a:extLst>
                <a:ext uri="{FF2B5EF4-FFF2-40B4-BE49-F238E27FC236}">
                  <a16:creationId xmlns:a16="http://schemas.microsoft.com/office/drawing/2014/main" id="{6763AC7B-C7CC-6506-FC5D-E571E440B487}"/>
                </a:ext>
              </a:extLst>
            </p:cNvPr>
            <p:cNvSpPr/>
            <p:nvPr/>
          </p:nvSpPr>
          <p:spPr>
            <a:xfrm rot="16200000" flipV="1">
              <a:off x="2290952" y="4150331"/>
              <a:ext cx="3674605" cy="195943"/>
            </a:xfrm>
            <a:prstGeom prst="trapezoid">
              <a:avLst>
                <a:gd name="adj" fmla="val 5295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모서리가 둥근 직사각형 16">
              <a:extLst>
                <a:ext uri="{FF2B5EF4-FFF2-40B4-BE49-F238E27FC236}">
                  <a16:creationId xmlns:a16="http://schemas.microsoft.com/office/drawing/2014/main" id="{92447BDA-41B4-2F17-4CA9-6EB12A994E33}"/>
                </a:ext>
              </a:extLst>
            </p:cNvPr>
            <p:cNvSpPr/>
            <p:nvPr/>
          </p:nvSpPr>
          <p:spPr>
            <a:xfrm>
              <a:off x="4226226" y="2514826"/>
              <a:ext cx="1789126" cy="3469414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사다리꼴 251">
              <a:extLst>
                <a:ext uri="{FF2B5EF4-FFF2-40B4-BE49-F238E27FC236}">
                  <a16:creationId xmlns:a16="http://schemas.microsoft.com/office/drawing/2014/main" id="{5CBEDB75-8180-5296-BCD4-91599A358E54}"/>
                </a:ext>
              </a:extLst>
            </p:cNvPr>
            <p:cNvSpPr/>
            <p:nvPr/>
          </p:nvSpPr>
          <p:spPr>
            <a:xfrm rot="10800000">
              <a:off x="4030280" y="2411038"/>
              <a:ext cx="2181013" cy="103788"/>
            </a:xfrm>
            <a:prstGeom prst="trapezoid">
              <a:avLst>
                <a:gd name="adj" fmla="val 19106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사다리꼴 252">
              <a:extLst>
                <a:ext uri="{FF2B5EF4-FFF2-40B4-BE49-F238E27FC236}">
                  <a16:creationId xmlns:a16="http://schemas.microsoft.com/office/drawing/2014/main" id="{D18F8049-A9B6-5C98-061E-7D33DD07886A}"/>
                </a:ext>
              </a:extLst>
            </p:cNvPr>
            <p:cNvSpPr/>
            <p:nvPr/>
          </p:nvSpPr>
          <p:spPr>
            <a:xfrm>
              <a:off x="4026833" y="5984240"/>
              <a:ext cx="2181013" cy="103164"/>
            </a:xfrm>
            <a:prstGeom prst="trapezoid">
              <a:avLst>
                <a:gd name="adj" fmla="val 19008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4" name="그룹 253">
              <a:extLst>
                <a:ext uri="{FF2B5EF4-FFF2-40B4-BE49-F238E27FC236}">
                  <a16:creationId xmlns:a16="http://schemas.microsoft.com/office/drawing/2014/main" id="{59AC590E-E4A7-6732-449F-81FF37368CD2}"/>
                </a:ext>
              </a:extLst>
            </p:cNvPr>
            <p:cNvGrpSpPr/>
            <p:nvPr/>
          </p:nvGrpSpPr>
          <p:grpSpPr>
            <a:xfrm>
              <a:off x="4023141" y="4132385"/>
              <a:ext cx="2188152" cy="174274"/>
              <a:chOff x="4721641" y="4335585"/>
              <a:chExt cx="2188152" cy="174274"/>
            </a:xfrm>
          </p:grpSpPr>
          <p:sp>
            <p:nvSpPr>
              <p:cNvPr id="288" name="사다리꼴 287">
                <a:extLst>
                  <a:ext uri="{FF2B5EF4-FFF2-40B4-BE49-F238E27FC236}">
                    <a16:creationId xmlns:a16="http://schemas.microsoft.com/office/drawing/2014/main" id="{01E5B0E4-E708-552D-D0D4-81D69149D189}"/>
                  </a:ext>
                </a:extLst>
              </p:cNvPr>
              <p:cNvSpPr/>
              <p:nvPr/>
            </p:nvSpPr>
            <p:spPr>
              <a:xfrm>
                <a:off x="4721641" y="4335585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사다리꼴 288">
                <a:extLst>
                  <a:ext uri="{FF2B5EF4-FFF2-40B4-BE49-F238E27FC236}">
                    <a16:creationId xmlns:a16="http://schemas.microsoft.com/office/drawing/2014/main" id="{6468423A-E675-944C-8DF5-B5E971D7E936}"/>
                  </a:ext>
                </a:extLst>
              </p:cNvPr>
              <p:cNvSpPr/>
              <p:nvPr/>
            </p:nvSpPr>
            <p:spPr>
              <a:xfrm>
                <a:off x="4728781" y="4448939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F75A2A79-FFAE-BBC6-F6D2-18C86164E179}"/>
                </a:ext>
              </a:extLst>
            </p:cNvPr>
            <p:cNvGrpSpPr/>
            <p:nvPr/>
          </p:nvGrpSpPr>
          <p:grpSpPr>
            <a:xfrm>
              <a:off x="4026710" y="3266479"/>
              <a:ext cx="2188152" cy="174274"/>
              <a:chOff x="4721641" y="4335585"/>
              <a:chExt cx="2188152" cy="174274"/>
            </a:xfrm>
          </p:grpSpPr>
          <p:sp>
            <p:nvSpPr>
              <p:cNvPr id="286" name="사다리꼴 285">
                <a:extLst>
                  <a:ext uri="{FF2B5EF4-FFF2-40B4-BE49-F238E27FC236}">
                    <a16:creationId xmlns:a16="http://schemas.microsoft.com/office/drawing/2014/main" id="{22824E23-9A3E-BCA2-5FBC-0C3109C1291A}"/>
                  </a:ext>
                </a:extLst>
              </p:cNvPr>
              <p:cNvSpPr/>
              <p:nvPr/>
            </p:nvSpPr>
            <p:spPr>
              <a:xfrm>
                <a:off x="4721641" y="4335585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사다리꼴 286">
                <a:extLst>
                  <a:ext uri="{FF2B5EF4-FFF2-40B4-BE49-F238E27FC236}">
                    <a16:creationId xmlns:a16="http://schemas.microsoft.com/office/drawing/2014/main" id="{22A3297C-18A2-5B79-5A08-814B2355F909}"/>
                  </a:ext>
                </a:extLst>
              </p:cNvPr>
              <p:cNvSpPr/>
              <p:nvPr/>
            </p:nvSpPr>
            <p:spPr>
              <a:xfrm>
                <a:off x="4728781" y="4448939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6" name="그룹 255">
              <a:extLst>
                <a:ext uri="{FF2B5EF4-FFF2-40B4-BE49-F238E27FC236}">
                  <a16:creationId xmlns:a16="http://schemas.microsoft.com/office/drawing/2014/main" id="{28AF54CA-1FA8-ED8C-CCB1-896DD04A185A}"/>
                </a:ext>
              </a:extLst>
            </p:cNvPr>
            <p:cNvGrpSpPr/>
            <p:nvPr/>
          </p:nvGrpSpPr>
          <p:grpSpPr>
            <a:xfrm>
              <a:off x="4016181" y="5058312"/>
              <a:ext cx="2188152" cy="174274"/>
              <a:chOff x="4721641" y="4335585"/>
              <a:chExt cx="2188152" cy="174274"/>
            </a:xfrm>
          </p:grpSpPr>
          <p:sp>
            <p:nvSpPr>
              <p:cNvPr id="284" name="사다리꼴 283">
                <a:extLst>
                  <a:ext uri="{FF2B5EF4-FFF2-40B4-BE49-F238E27FC236}">
                    <a16:creationId xmlns:a16="http://schemas.microsoft.com/office/drawing/2014/main" id="{C5D9D0C8-3166-C791-2021-F22D061A1E5A}"/>
                  </a:ext>
                </a:extLst>
              </p:cNvPr>
              <p:cNvSpPr/>
              <p:nvPr/>
            </p:nvSpPr>
            <p:spPr>
              <a:xfrm>
                <a:off x="4721641" y="4335585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사다리꼴 284">
                <a:extLst>
                  <a:ext uri="{FF2B5EF4-FFF2-40B4-BE49-F238E27FC236}">
                    <a16:creationId xmlns:a16="http://schemas.microsoft.com/office/drawing/2014/main" id="{D2E004B2-129C-6AFF-3070-CC3CB65BFCA9}"/>
                  </a:ext>
                </a:extLst>
              </p:cNvPr>
              <p:cNvSpPr/>
              <p:nvPr/>
            </p:nvSpPr>
            <p:spPr>
              <a:xfrm>
                <a:off x="4728781" y="4448939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7" name="사다리꼴 256">
              <a:extLst>
                <a:ext uri="{FF2B5EF4-FFF2-40B4-BE49-F238E27FC236}">
                  <a16:creationId xmlns:a16="http://schemas.microsoft.com/office/drawing/2014/main" id="{747497D4-6C13-DCD3-105A-AF546620642E}"/>
                </a:ext>
              </a:extLst>
            </p:cNvPr>
            <p:cNvSpPr/>
            <p:nvPr/>
          </p:nvSpPr>
          <p:spPr>
            <a:xfrm rot="16200000">
              <a:off x="5506053" y="1341363"/>
              <a:ext cx="1214546" cy="195942"/>
            </a:xfrm>
            <a:prstGeom prst="trapezoid">
              <a:avLst>
                <a:gd name="adj" fmla="val 1649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사다리꼴 257">
              <a:extLst>
                <a:ext uri="{FF2B5EF4-FFF2-40B4-BE49-F238E27FC236}">
                  <a16:creationId xmlns:a16="http://schemas.microsoft.com/office/drawing/2014/main" id="{50AA6C19-D573-3D51-5735-3F008BB425C6}"/>
                </a:ext>
              </a:extLst>
            </p:cNvPr>
            <p:cNvSpPr/>
            <p:nvPr/>
          </p:nvSpPr>
          <p:spPr>
            <a:xfrm rot="16200000" flipV="1">
              <a:off x="3520982" y="1341363"/>
              <a:ext cx="1214546" cy="195943"/>
            </a:xfrm>
            <a:prstGeom prst="trapezoid">
              <a:avLst>
                <a:gd name="adj" fmla="val 286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사다리꼴 258">
              <a:extLst>
                <a:ext uri="{FF2B5EF4-FFF2-40B4-BE49-F238E27FC236}">
                  <a16:creationId xmlns:a16="http://schemas.microsoft.com/office/drawing/2014/main" id="{1F12C54E-B469-85BE-AD4C-8587408EA75B}"/>
                </a:ext>
              </a:extLst>
            </p:cNvPr>
            <p:cNvSpPr/>
            <p:nvPr/>
          </p:nvSpPr>
          <p:spPr>
            <a:xfrm rot="10800000">
              <a:off x="4030282" y="831287"/>
              <a:ext cx="2181013" cy="162850"/>
            </a:xfrm>
            <a:prstGeom prst="trapezoid">
              <a:avLst>
                <a:gd name="adj" fmla="val 1238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사다리꼴 259">
              <a:extLst>
                <a:ext uri="{FF2B5EF4-FFF2-40B4-BE49-F238E27FC236}">
                  <a16:creationId xmlns:a16="http://schemas.microsoft.com/office/drawing/2014/main" id="{4CC50F6A-7775-238B-B0E0-60DB196EDC6F}"/>
                </a:ext>
              </a:extLst>
            </p:cNvPr>
            <p:cNvSpPr/>
            <p:nvPr/>
          </p:nvSpPr>
          <p:spPr>
            <a:xfrm>
              <a:off x="4026833" y="1971047"/>
              <a:ext cx="2181013" cy="76155"/>
            </a:xfrm>
            <a:prstGeom prst="trapezoid">
              <a:avLst>
                <a:gd name="adj" fmla="val 25671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모서리가 둥근 직사각형 34">
              <a:extLst>
                <a:ext uri="{FF2B5EF4-FFF2-40B4-BE49-F238E27FC236}">
                  <a16:creationId xmlns:a16="http://schemas.microsoft.com/office/drawing/2014/main" id="{9E43E3AF-B795-D312-8068-ADF537A46DF9}"/>
                </a:ext>
              </a:extLst>
            </p:cNvPr>
            <p:cNvSpPr/>
            <p:nvPr/>
          </p:nvSpPr>
          <p:spPr>
            <a:xfrm>
              <a:off x="3897353" y="691433"/>
              <a:ext cx="2446866" cy="1507067"/>
            </a:xfrm>
            <a:prstGeom prst="roundRect">
              <a:avLst>
                <a:gd name="adj" fmla="val 34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EE4D7BD5-F5EB-9D7F-F81B-0F6572494426}"/>
                </a:ext>
              </a:extLst>
            </p:cNvPr>
            <p:cNvSpPr/>
            <p:nvPr/>
          </p:nvSpPr>
          <p:spPr>
            <a:xfrm>
              <a:off x="4010654" y="1259015"/>
              <a:ext cx="167973" cy="35396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모서리가 둥근 직사각형 35">
              <a:extLst>
                <a:ext uri="{FF2B5EF4-FFF2-40B4-BE49-F238E27FC236}">
                  <a16:creationId xmlns:a16="http://schemas.microsoft.com/office/drawing/2014/main" id="{6ADABCC2-5FE3-6D57-693F-E9C16766B345}"/>
                </a:ext>
              </a:extLst>
            </p:cNvPr>
            <p:cNvSpPr/>
            <p:nvPr/>
          </p:nvSpPr>
          <p:spPr>
            <a:xfrm>
              <a:off x="4052564" y="1259015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825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모서리가 둥근 직사각형 37">
              <a:extLst>
                <a:ext uri="{FF2B5EF4-FFF2-40B4-BE49-F238E27FC236}">
                  <a16:creationId xmlns:a16="http://schemas.microsoft.com/office/drawing/2014/main" id="{BFFE934A-A411-F68C-9FF0-07BB4062DFDE}"/>
                </a:ext>
              </a:extLst>
            </p:cNvPr>
            <p:cNvSpPr/>
            <p:nvPr/>
          </p:nvSpPr>
          <p:spPr>
            <a:xfrm>
              <a:off x="3897353" y="536569"/>
              <a:ext cx="2446866" cy="122586"/>
            </a:xfrm>
            <a:prstGeom prst="roundRect">
              <a:avLst>
                <a:gd name="adj" fmla="val 2674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모서리가 둥근 직사각형 40">
              <a:extLst>
                <a:ext uri="{FF2B5EF4-FFF2-40B4-BE49-F238E27FC236}">
                  <a16:creationId xmlns:a16="http://schemas.microsoft.com/office/drawing/2014/main" id="{5CDD9D2E-0BB6-30E6-CBDD-D3CDE75904EA}"/>
                </a:ext>
              </a:extLst>
            </p:cNvPr>
            <p:cNvSpPr/>
            <p:nvPr/>
          </p:nvSpPr>
          <p:spPr>
            <a:xfrm>
              <a:off x="6441767" y="2226733"/>
              <a:ext cx="2446866" cy="4013200"/>
            </a:xfrm>
            <a:prstGeom prst="roundRect">
              <a:avLst>
                <a:gd name="adj" fmla="val 2826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33D580F8-C013-B486-43AD-DFAE829A8A4D}"/>
                </a:ext>
              </a:extLst>
            </p:cNvPr>
            <p:cNvGrpSpPr/>
            <p:nvPr/>
          </p:nvGrpSpPr>
          <p:grpSpPr>
            <a:xfrm>
              <a:off x="6567775" y="2378720"/>
              <a:ext cx="2184460" cy="3676406"/>
              <a:chOff x="7228175" y="2308446"/>
              <a:chExt cx="2184460" cy="3676406"/>
            </a:xfrm>
          </p:grpSpPr>
          <p:sp>
            <p:nvSpPr>
              <p:cNvPr id="279" name="사다리꼴 278">
                <a:extLst>
                  <a:ext uri="{FF2B5EF4-FFF2-40B4-BE49-F238E27FC236}">
                    <a16:creationId xmlns:a16="http://schemas.microsoft.com/office/drawing/2014/main" id="{4E19CA0E-2D5D-C476-0FFD-5BA941FDE141}"/>
                  </a:ext>
                </a:extLst>
              </p:cNvPr>
              <p:cNvSpPr/>
              <p:nvPr/>
            </p:nvSpPr>
            <p:spPr>
              <a:xfrm rot="16200000">
                <a:off x="7470222" y="4047778"/>
                <a:ext cx="3674605" cy="195942"/>
              </a:xfrm>
              <a:prstGeom prst="trapezoid">
                <a:avLst>
                  <a:gd name="adj" fmla="val 50519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사다리꼴 279">
                <a:extLst>
                  <a:ext uri="{FF2B5EF4-FFF2-40B4-BE49-F238E27FC236}">
                    <a16:creationId xmlns:a16="http://schemas.microsoft.com/office/drawing/2014/main" id="{88070AAE-432D-0AD5-5C34-A77D0AE131BB}"/>
                  </a:ext>
                </a:extLst>
              </p:cNvPr>
              <p:cNvSpPr/>
              <p:nvPr/>
            </p:nvSpPr>
            <p:spPr>
              <a:xfrm rot="16200000" flipV="1">
                <a:off x="5492294" y="4047779"/>
                <a:ext cx="3674605" cy="195943"/>
              </a:xfrm>
              <a:prstGeom prst="trapezoid">
                <a:avLst>
                  <a:gd name="adj" fmla="val 5295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모서리가 둥근 직사각형 43">
                <a:extLst>
                  <a:ext uri="{FF2B5EF4-FFF2-40B4-BE49-F238E27FC236}">
                    <a16:creationId xmlns:a16="http://schemas.microsoft.com/office/drawing/2014/main" id="{80F27C66-87DA-DA5F-783A-D769DEBC418D}"/>
                  </a:ext>
                </a:extLst>
              </p:cNvPr>
              <p:cNvSpPr/>
              <p:nvPr/>
            </p:nvSpPr>
            <p:spPr>
              <a:xfrm>
                <a:off x="7427568" y="2412274"/>
                <a:ext cx="1789126" cy="3469414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8E8E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사다리꼴 281">
                <a:extLst>
                  <a:ext uri="{FF2B5EF4-FFF2-40B4-BE49-F238E27FC236}">
                    <a16:creationId xmlns:a16="http://schemas.microsoft.com/office/drawing/2014/main" id="{F3F39D66-6F6E-8DD7-F376-D2DE361341A5}"/>
                  </a:ext>
                </a:extLst>
              </p:cNvPr>
              <p:cNvSpPr/>
              <p:nvPr/>
            </p:nvSpPr>
            <p:spPr>
              <a:xfrm rot="10800000">
                <a:off x="7231622" y="2308486"/>
                <a:ext cx="2181013" cy="103788"/>
              </a:xfrm>
              <a:prstGeom prst="trapezoid">
                <a:avLst>
                  <a:gd name="adj" fmla="val 19106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사다리꼴 282">
                <a:extLst>
                  <a:ext uri="{FF2B5EF4-FFF2-40B4-BE49-F238E27FC236}">
                    <a16:creationId xmlns:a16="http://schemas.microsoft.com/office/drawing/2014/main" id="{2F8D6B3D-0134-4EB9-19A5-25D86BE1568F}"/>
                  </a:ext>
                </a:extLst>
              </p:cNvPr>
              <p:cNvSpPr/>
              <p:nvPr/>
            </p:nvSpPr>
            <p:spPr>
              <a:xfrm>
                <a:off x="7228175" y="5881688"/>
                <a:ext cx="2181013" cy="103164"/>
              </a:xfrm>
              <a:prstGeom prst="trapezoid">
                <a:avLst>
                  <a:gd name="adj" fmla="val 190089"/>
                </a:avLst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7" name="그룹 266">
              <a:extLst>
                <a:ext uri="{FF2B5EF4-FFF2-40B4-BE49-F238E27FC236}">
                  <a16:creationId xmlns:a16="http://schemas.microsoft.com/office/drawing/2014/main" id="{B8475E97-7315-4D0B-F442-6557E8CA5082}"/>
                </a:ext>
              </a:extLst>
            </p:cNvPr>
            <p:cNvGrpSpPr/>
            <p:nvPr/>
          </p:nvGrpSpPr>
          <p:grpSpPr>
            <a:xfrm>
              <a:off x="6563977" y="4099691"/>
              <a:ext cx="2188152" cy="174274"/>
              <a:chOff x="4721641" y="4335585"/>
              <a:chExt cx="2188152" cy="174274"/>
            </a:xfrm>
          </p:grpSpPr>
          <p:sp>
            <p:nvSpPr>
              <p:cNvPr id="277" name="사다리꼴 276">
                <a:extLst>
                  <a:ext uri="{FF2B5EF4-FFF2-40B4-BE49-F238E27FC236}">
                    <a16:creationId xmlns:a16="http://schemas.microsoft.com/office/drawing/2014/main" id="{8A967A21-DA56-D7E5-1B2A-D84BFE8C86F3}"/>
                  </a:ext>
                </a:extLst>
              </p:cNvPr>
              <p:cNvSpPr/>
              <p:nvPr/>
            </p:nvSpPr>
            <p:spPr>
              <a:xfrm>
                <a:off x="4721641" y="4335585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사다리꼴 277">
                <a:extLst>
                  <a:ext uri="{FF2B5EF4-FFF2-40B4-BE49-F238E27FC236}">
                    <a16:creationId xmlns:a16="http://schemas.microsoft.com/office/drawing/2014/main" id="{B661C16F-DA6E-D622-70C7-D9DD40E5E42D}"/>
                  </a:ext>
                </a:extLst>
              </p:cNvPr>
              <p:cNvSpPr/>
              <p:nvPr/>
            </p:nvSpPr>
            <p:spPr>
              <a:xfrm>
                <a:off x="4728781" y="4448939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8" name="그룹 267">
              <a:extLst>
                <a:ext uri="{FF2B5EF4-FFF2-40B4-BE49-F238E27FC236}">
                  <a16:creationId xmlns:a16="http://schemas.microsoft.com/office/drawing/2014/main" id="{1792ADA0-8C5D-DE2F-28EF-2F30EB336961}"/>
                </a:ext>
              </a:extLst>
            </p:cNvPr>
            <p:cNvGrpSpPr/>
            <p:nvPr/>
          </p:nvGrpSpPr>
          <p:grpSpPr>
            <a:xfrm>
              <a:off x="6563977" y="5860016"/>
              <a:ext cx="2188152" cy="174274"/>
              <a:chOff x="4721641" y="4335585"/>
              <a:chExt cx="2188152" cy="174274"/>
            </a:xfrm>
          </p:grpSpPr>
          <p:sp>
            <p:nvSpPr>
              <p:cNvPr id="275" name="사다리꼴 274">
                <a:extLst>
                  <a:ext uri="{FF2B5EF4-FFF2-40B4-BE49-F238E27FC236}">
                    <a16:creationId xmlns:a16="http://schemas.microsoft.com/office/drawing/2014/main" id="{DBFA2D24-96E8-8246-4671-255D35B8B4C5}"/>
                  </a:ext>
                </a:extLst>
              </p:cNvPr>
              <p:cNvSpPr/>
              <p:nvPr/>
            </p:nvSpPr>
            <p:spPr>
              <a:xfrm>
                <a:off x="4721641" y="4335585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사다리꼴 275">
                <a:extLst>
                  <a:ext uri="{FF2B5EF4-FFF2-40B4-BE49-F238E27FC236}">
                    <a16:creationId xmlns:a16="http://schemas.microsoft.com/office/drawing/2014/main" id="{C7D580F7-3094-601F-8148-427B8DDAB704}"/>
                  </a:ext>
                </a:extLst>
              </p:cNvPr>
              <p:cNvSpPr/>
              <p:nvPr/>
            </p:nvSpPr>
            <p:spPr>
              <a:xfrm>
                <a:off x="4728781" y="4448939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9" name="모서리가 둥근 직사각형 60">
              <a:extLst>
                <a:ext uri="{FF2B5EF4-FFF2-40B4-BE49-F238E27FC236}">
                  <a16:creationId xmlns:a16="http://schemas.microsoft.com/office/drawing/2014/main" id="{22EC75EB-73A2-E284-8D5F-AF8BAEF87B89}"/>
                </a:ext>
              </a:extLst>
            </p:cNvPr>
            <p:cNvSpPr/>
            <p:nvPr/>
          </p:nvSpPr>
          <p:spPr>
            <a:xfrm>
              <a:off x="4226226" y="6370412"/>
              <a:ext cx="286027" cy="120998"/>
            </a:xfrm>
            <a:prstGeom prst="roundRect">
              <a:avLst>
                <a:gd name="adj" fmla="val 2674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032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모서리가 둥근 직사각형 62">
              <a:extLst>
                <a:ext uri="{FF2B5EF4-FFF2-40B4-BE49-F238E27FC236}">
                  <a16:creationId xmlns:a16="http://schemas.microsoft.com/office/drawing/2014/main" id="{144A245C-3C00-525A-9D24-D741D8D6286C}"/>
                </a:ext>
              </a:extLst>
            </p:cNvPr>
            <p:cNvSpPr/>
            <p:nvPr/>
          </p:nvSpPr>
          <p:spPr>
            <a:xfrm>
              <a:off x="5722184" y="6391920"/>
              <a:ext cx="286027" cy="120998"/>
            </a:xfrm>
            <a:prstGeom prst="roundRect">
              <a:avLst>
                <a:gd name="adj" fmla="val 2674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0320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모서리가 둥근 직사각형 59">
              <a:extLst>
                <a:ext uri="{FF2B5EF4-FFF2-40B4-BE49-F238E27FC236}">
                  <a16:creationId xmlns:a16="http://schemas.microsoft.com/office/drawing/2014/main" id="{7DD313B0-5B06-8792-2822-E4EB468941EF}"/>
                </a:ext>
              </a:extLst>
            </p:cNvPr>
            <p:cNvSpPr/>
            <p:nvPr/>
          </p:nvSpPr>
          <p:spPr>
            <a:xfrm>
              <a:off x="3897353" y="6272212"/>
              <a:ext cx="2446866" cy="122586"/>
            </a:xfrm>
            <a:prstGeom prst="roundRect">
              <a:avLst>
                <a:gd name="adj" fmla="val 2674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모서리가 둥근 직사각형 64">
              <a:extLst>
                <a:ext uri="{FF2B5EF4-FFF2-40B4-BE49-F238E27FC236}">
                  <a16:creationId xmlns:a16="http://schemas.microsoft.com/office/drawing/2014/main" id="{B7387E49-388B-CCA1-DC32-A2145A355095}"/>
                </a:ext>
              </a:extLst>
            </p:cNvPr>
            <p:cNvSpPr/>
            <p:nvPr/>
          </p:nvSpPr>
          <p:spPr>
            <a:xfrm>
              <a:off x="6353921" y="2709831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모서리가 둥근 직사각형 66">
              <a:extLst>
                <a:ext uri="{FF2B5EF4-FFF2-40B4-BE49-F238E27FC236}">
                  <a16:creationId xmlns:a16="http://schemas.microsoft.com/office/drawing/2014/main" id="{A9AE85DF-820C-3A4A-7DD6-12011484E529}"/>
                </a:ext>
              </a:extLst>
            </p:cNvPr>
            <p:cNvSpPr/>
            <p:nvPr/>
          </p:nvSpPr>
          <p:spPr>
            <a:xfrm>
              <a:off x="6353921" y="5360855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모서리가 둥근 직사각형 67">
              <a:extLst>
                <a:ext uri="{FF2B5EF4-FFF2-40B4-BE49-F238E27FC236}">
                  <a16:creationId xmlns:a16="http://schemas.microsoft.com/office/drawing/2014/main" id="{7084E69C-6EA9-B83E-B6B5-AA53FE3FEB4A}"/>
                </a:ext>
              </a:extLst>
            </p:cNvPr>
            <p:cNvSpPr/>
            <p:nvPr/>
          </p:nvSpPr>
          <p:spPr>
            <a:xfrm>
              <a:off x="6347493" y="3992397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Group 4">
            <a:extLst>
              <a:ext uri="{FF2B5EF4-FFF2-40B4-BE49-F238E27FC236}">
                <a16:creationId xmlns:a16="http://schemas.microsoft.com/office/drawing/2014/main" id="{74D9D097-52B7-28E0-84CF-1191BCC99D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47959" y="4022886"/>
            <a:ext cx="345818" cy="371462"/>
            <a:chOff x="2951" y="1612"/>
            <a:chExt cx="472" cy="507"/>
          </a:xfrm>
          <a:effectLst>
            <a:outerShdw blurRad="114300" dist="50800" dir="60000" algn="l" rotWithShape="0">
              <a:prstClr val="black">
                <a:alpha val="40000"/>
              </a:prstClr>
            </a:outerShdw>
          </a:effectLst>
        </p:grpSpPr>
        <p:sp>
          <p:nvSpPr>
            <p:cNvPr id="291" name="Freeform 6">
              <a:extLst>
                <a:ext uri="{FF2B5EF4-FFF2-40B4-BE49-F238E27FC236}">
                  <a16:creationId xmlns:a16="http://schemas.microsoft.com/office/drawing/2014/main" id="{AAEBD8AD-DE52-DEB1-0CE9-F169ED71D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6" y="1852"/>
              <a:ext cx="268" cy="262"/>
            </a:xfrm>
            <a:custGeom>
              <a:avLst/>
              <a:gdLst>
                <a:gd name="T0" fmla="*/ 1354 w 1879"/>
                <a:gd name="T1" fmla="*/ 0 h 1835"/>
                <a:gd name="T2" fmla="*/ 1355 w 1879"/>
                <a:gd name="T3" fmla="*/ 11 h 1835"/>
                <a:gd name="T4" fmla="*/ 1359 w 1879"/>
                <a:gd name="T5" fmla="*/ 42 h 1835"/>
                <a:gd name="T6" fmla="*/ 1373 w 1879"/>
                <a:gd name="T7" fmla="*/ 89 h 1835"/>
                <a:gd name="T8" fmla="*/ 1401 w 1879"/>
                <a:gd name="T9" fmla="*/ 149 h 1835"/>
                <a:gd name="T10" fmla="*/ 1448 w 1879"/>
                <a:gd name="T11" fmla="*/ 221 h 1835"/>
                <a:gd name="T12" fmla="*/ 1517 w 1879"/>
                <a:gd name="T13" fmla="*/ 301 h 1835"/>
                <a:gd name="T14" fmla="*/ 1612 w 1879"/>
                <a:gd name="T15" fmla="*/ 387 h 1835"/>
                <a:gd name="T16" fmla="*/ 1697 w 1879"/>
                <a:gd name="T17" fmla="*/ 485 h 1835"/>
                <a:gd name="T18" fmla="*/ 1766 w 1879"/>
                <a:gd name="T19" fmla="*/ 594 h 1835"/>
                <a:gd name="T20" fmla="*/ 1817 w 1879"/>
                <a:gd name="T21" fmla="*/ 710 h 1835"/>
                <a:gd name="T22" fmla="*/ 1854 w 1879"/>
                <a:gd name="T23" fmla="*/ 830 h 1835"/>
                <a:gd name="T24" fmla="*/ 1874 w 1879"/>
                <a:gd name="T25" fmla="*/ 954 h 1835"/>
                <a:gd name="T26" fmla="*/ 1879 w 1879"/>
                <a:gd name="T27" fmla="*/ 1078 h 1835"/>
                <a:gd name="T28" fmla="*/ 1870 w 1879"/>
                <a:gd name="T29" fmla="*/ 1200 h 1835"/>
                <a:gd name="T30" fmla="*/ 1847 w 1879"/>
                <a:gd name="T31" fmla="*/ 1319 h 1835"/>
                <a:gd name="T32" fmla="*/ 1810 w 1879"/>
                <a:gd name="T33" fmla="*/ 1430 h 1835"/>
                <a:gd name="T34" fmla="*/ 1759 w 1879"/>
                <a:gd name="T35" fmla="*/ 1533 h 1835"/>
                <a:gd name="T36" fmla="*/ 1696 w 1879"/>
                <a:gd name="T37" fmla="*/ 1624 h 1835"/>
                <a:gd name="T38" fmla="*/ 1621 w 1879"/>
                <a:gd name="T39" fmla="*/ 1702 h 1835"/>
                <a:gd name="T40" fmla="*/ 1534 w 1879"/>
                <a:gd name="T41" fmla="*/ 1764 h 1835"/>
                <a:gd name="T42" fmla="*/ 1434 w 1879"/>
                <a:gd name="T43" fmla="*/ 1808 h 1835"/>
                <a:gd name="T44" fmla="*/ 1324 w 1879"/>
                <a:gd name="T45" fmla="*/ 1831 h 1835"/>
                <a:gd name="T46" fmla="*/ 614 w 1879"/>
                <a:gd name="T47" fmla="*/ 1835 h 1835"/>
                <a:gd name="T48" fmla="*/ 499 w 1879"/>
                <a:gd name="T49" fmla="*/ 1822 h 1835"/>
                <a:gd name="T50" fmla="*/ 394 w 1879"/>
                <a:gd name="T51" fmla="*/ 1788 h 1835"/>
                <a:gd name="T52" fmla="*/ 302 w 1879"/>
                <a:gd name="T53" fmla="*/ 1735 h 1835"/>
                <a:gd name="T54" fmla="*/ 220 w 1879"/>
                <a:gd name="T55" fmla="*/ 1664 h 1835"/>
                <a:gd name="T56" fmla="*/ 150 w 1879"/>
                <a:gd name="T57" fmla="*/ 1579 h 1835"/>
                <a:gd name="T58" fmla="*/ 94 w 1879"/>
                <a:gd name="T59" fmla="*/ 1482 h 1835"/>
                <a:gd name="T60" fmla="*/ 50 w 1879"/>
                <a:gd name="T61" fmla="*/ 1375 h 1835"/>
                <a:gd name="T62" fmla="*/ 19 w 1879"/>
                <a:gd name="T63" fmla="*/ 1260 h 1835"/>
                <a:gd name="T64" fmla="*/ 4 w 1879"/>
                <a:gd name="T65" fmla="*/ 1140 h 1835"/>
                <a:gd name="T66" fmla="*/ 1 w 1879"/>
                <a:gd name="T67" fmla="*/ 1016 h 1835"/>
                <a:gd name="T68" fmla="*/ 15 w 1879"/>
                <a:gd name="T69" fmla="*/ 892 h 1835"/>
                <a:gd name="T70" fmla="*/ 42 w 1879"/>
                <a:gd name="T71" fmla="*/ 769 h 1835"/>
                <a:gd name="T72" fmla="*/ 86 w 1879"/>
                <a:gd name="T73" fmla="*/ 651 h 1835"/>
                <a:gd name="T74" fmla="*/ 146 w 1879"/>
                <a:gd name="T75" fmla="*/ 538 h 1835"/>
                <a:gd name="T76" fmla="*/ 223 w 1879"/>
                <a:gd name="T77" fmla="*/ 434 h 1835"/>
                <a:gd name="T78" fmla="*/ 316 w 1879"/>
                <a:gd name="T79" fmla="*/ 342 h 1835"/>
                <a:gd name="T80" fmla="*/ 401 w 1879"/>
                <a:gd name="T81" fmla="*/ 260 h 1835"/>
                <a:gd name="T82" fmla="*/ 458 w 1879"/>
                <a:gd name="T83" fmla="*/ 185 h 1835"/>
                <a:gd name="T84" fmla="*/ 495 w 1879"/>
                <a:gd name="T85" fmla="*/ 118 h 1835"/>
                <a:gd name="T86" fmla="*/ 516 w 1879"/>
                <a:gd name="T87" fmla="*/ 63 h 1835"/>
                <a:gd name="T88" fmla="*/ 524 w 1879"/>
                <a:gd name="T89" fmla="*/ 24 h 1835"/>
                <a:gd name="T90" fmla="*/ 526 w 1879"/>
                <a:gd name="T91" fmla="*/ 3 h 1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9" h="1835">
                  <a:moveTo>
                    <a:pt x="526" y="0"/>
                  </a:moveTo>
                  <a:lnTo>
                    <a:pt x="1354" y="0"/>
                  </a:lnTo>
                  <a:lnTo>
                    <a:pt x="1354" y="3"/>
                  </a:lnTo>
                  <a:lnTo>
                    <a:pt x="1355" y="11"/>
                  </a:lnTo>
                  <a:lnTo>
                    <a:pt x="1356" y="24"/>
                  </a:lnTo>
                  <a:lnTo>
                    <a:pt x="1359" y="42"/>
                  </a:lnTo>
                  <a:lnTo>
                    <a:pt x="1365" y="63"/>
                  </a:lnTo>
                  <a:lnTo>
                    <a:pt x="1373" y="89"/>
                  </a:lnTo>
                  <a:lnTo>
                    <a:pt x="1385" y="118"/>
                  </a:lnTo>
                  <a:lnTo>
                    <a:pt x="1401" y="149"/>
                  </a:lnTo>
                  <a:lnTo>
                    <a:pt x="1421" y="185"/>
                  </a:lnTo>
                  <a:lnTo>
                    <a:pt x="1448" y="221"/>
                  </a:lnTo>
                  <a:lnTo>
                    <a:pt x="1480" y="260"/>
                  </a:lnTo>
                  <a:lnTo>
                    <a:pt x="1517" y="301"/>
                  </a:lnTo>
                  <a:lnTo>
                    <a:pt x="1564" y="342"/>
                  </a:lnTo>
                  <a:lnTo>
                    <a:pt x="1612" y="387"/>
                  </a:lnTo>
                  <a:lnTo>
                    <a:pt x="1656" y="434"/>
                  </a:lnTo>
                  <a:lnTo>
                    <a:pt x="1697" y="485"/>
                  </a:lnTo>
                  <a:lnTo>
                    <a:pt x="1734" y="538"/>
                  </a:lnTo>
                  <a:lnTo>
                    <a:pt x="1766" y="594"/>
                  </a:lnTo>
                  <a:lnTo>
                    <a:pt x="1793" y="651"/>
                  </a:lnTo>
                  <a:lnTo>
                    <a:pt x="1817" y="710"/>
                  </a:lnTo>
                  <a:lnTo>
                    <a:pt x="1837" y="769"/>
                  </a:lnTo>
                  <a:lnTo>
                    <a:pt x="1854" y="830"/>
                  </a:lnTo>
                  <a:lnTo>
                    <a:pt x="1865" y="892"/>
                  </a:lnTo>
                  <a:lnTo>
                    <a:pt x="1874" y="954"/>
                  </a:lnTo>
                  <a:lnTo>
                    <a:pt x="1878" y="1016"/>
                  </a:lnTo>
                  <a:lnTo>
                    <a:pt x="1879" y="1078"/>
                  </a:lnTo>
                  <a:lnTo>
                    <a:pt x="1876" y="1140"/>
                  </a:lnTo>
                  <a:lnTo>
                    <a:pt x="1870" y="1200"/>
                  </a:lnTo>
                  <a:lnTo>
                    <a:pt x="1860" y="1260"/>
                  </a:lnTo>
                  <a:lnTo>
                    <a:pt x="1847" y="1319"/>
                  </a:lnTo>
                  <a:lnTo>
                    <a:pt x="1830" y="1375"/>
                  </a:lnTo>
                  <a:lnTo>
                    <a:pt x="1810" y="1430"/>
                  </a:lnTo>
                  <a:lnTo>
                    <a:pt x="1787" y="1482"/>
                  </a:lnTo>
                  <a:lnTo>
                    <a:pt x="1759" y="1533"/>
                  </a:lnTo>
                  <a:lnTo>
                    <a:pt x="1729" y="1579"/>
                  </a:lnTo>
                  <a:lnTo>
                    <a:pt x="1696" y="1624"/>
                  </a:lnTo>
                  <a:lnTo>
                    <a:pt x="1660" y="1664"/>
                  </a:lnTo>
                  <a:lnTo>
                    <a:pt x="1621" y="1702"/>
                  </a:lnTo>
                  <a:lnTo>
                    <a:pt x="1579" y="1735"/>
                  </a:lnTo>
                  <a:lnTo>
                    <a:pt x="1534" y="1764"/>
                  </a:lnTo>
                  <a:lnTo>
                    <a:pt x="1485" y="1788"/>
                  </a:lnTo>
                  <a:lnTo>
                    <a:pt x="1434" y="1808"/>
                  </a:lnTo>
                  <a:lnTo>
                    <a:pt x="1380" y="1822"/>
                  </a:lnTo>
                  <a:lnTo>
                    <a:pt x="1324" y="1831"/>
                  </a:lnTo>
                  <a:lnTo>
                    <a:pt x="1265" y="1835"/>
                  </a:lnTo>
                  <a:lnTo>
                    <a:pt x="614" y="1835"/>
                  </a:lnTo>
                  <a:lnTo>
                    <a:pt x="556" y="1831"/>
                  </a:lnTo>
                  <a:lnTo>
                    <a:pt x="499" y="1822"/>
                  </a:lnTo>
                  <a:lnTo>
                    <a:pt x="445" y="1808"/>
                  </a:lnTo>
                  <a:lnTo>
                    <a:pt x="394" y="1788"/>
                  </a:lnTo>
                  <a:lnTo>
                    <a:pt x="347" y="1764"/>
                  </a:lnTo>
                  <a:lnTo>
                    <a:pt x="302" y="1735"/>
                  </a:lnTo>
                  <a:lnTo>
                    <a:pt x="259" y="1702"/>
                  </a:lnTo>
                  <a:lnTo>
                    <a:pt x="220" y="1664"/>
                  </a:lnTo>
                  <a:lnTo>
                    <a:pt x="184" y="1624"/>
                  </a:lnTo>
                  <a:lnTo>
                    <a:pt x="150" y="1579"/>
                  </a:lnTo>
                  <a:lnTo>
                    <a:pt x="121" y="1533"/>
                  </a:lnTo>
                  <a:lnTo>
                    <a:pt x="94" y="1482"/>
                  </a:lnTo>
                  <a:lnTo>
                    <a:pt x="70" y="1430"/>
                  </a:lnTo>
                  <a:lnTo>
                    <a:pt x="50" y="1375"/>
                  </a:lnTo>
                  <a:lnTo>
                    <a:pt x="33" y="1319"/>
                  </a:lnTo>
                  <a:lnTo>
                    <a:pt x="19" y="1260"/>
                  </a:lnTo>
                  <a:lnTo>
                    <a:pt x="9" y="1200"/>
                  </a:lnTo>
                  <a:lnTo>
                    <a:pt x="4" y="1140"/>
                  </a:lnTo>
                  <a:lnTo>
                    <a:pt x="0" y="1078"/>
                  </a:lnTo>
                  <a:lnTo>
                    <a:pt x="1" y="1016"/>
                  </a:lnTo>
                  <a:lnTo>
                    <a:pt x="6" y="954"/>
                  </a:lnTo>
                  <a:lnTo>
                    <a:pt x="15" y="892"/>
                  </a:lnTo>
                  <a:lnTo>
                    <a:pt x="27" y="830"/>
                  </a:lnTo>
                  <a:lnTo>
                    <a:pt x="42" y="769"/>
                  </a:lnTo>
                  <a:lnTo>
                    <a:pt x="62" y="710"/>
                  </a:lnTo>
                  <a:lnTo>
                    <a:pt x="86" y="651"/>
                  </a:lnTo>
                  <a:lnTo>
                    <a:pt x="114" y="594"/>
                  </a:lnTo>
                  <a:lnTo>
                    <a:pt x="146" y="538"/>
                  </a:lnTo>
                  <a:lnTo>
                    <a:pt x="182" y="485"/>
                  </a:lnTo>
                  <a:lnTo>
                    <a:pt x="223" y="434"/>
                  </a:lnTo>
                  <a:lnTo>
                    <a:pt x="267" y="387"/>
                  </a:lnTo>
                  <a:lnTo>
                    <a:pt x="316" y="342"/>
                  </a:lnTo>
                  <a:lnTo>
                    <a:pt x="362" y="301"/>
                  </a:lnTo>
                  <a:lnTo>
                    <a:pt x="401" y="260"/>
                  </a:lnTo>
                  <a:lnTo>
                    <a:pt x="433" y="221"/>
                  </a:lnTo>
                  <a:lnTo>
                    <a:pt x="458" y="185"/>
                  </a:lnTo>
                  <a:lnTo>
                    <a:pt x="479" y="149"/>
                  </a:lnTo>
                  <a:lnTo>
                    <a:pt x="495" y="118"/>
                  </a:lnTo>
                  <a:lnTo>
                    <a:pt x="507" y="89"/>
                  </a:lnTo>
                  <a:lnTo>
                    <a:pt x="516" y="63"/>
                  </a:lnTo>
                  <a:lnTo>
                    <a:pt x="520" y="42"/>
                  </a:lnTo>
                  <a:lnTo>
                    <a:pt x="524" y="24"/>
                  </a:lnTo>
                  <a:lnTo>
                    <a:pt x="526" y="11"/>
                  </a:lnTo>
                  <a:lnTo>
                    <a:pt x="526" y="3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2" name="Freeform 8">
              <a:extLst>
                <a:ext uri="{FF2B5EF4-FFF2-40B4-BE49-F238E27FC236}">
                  <a16:creationId xmlns:a16="http://schemas.microsoft.com/office/drawing/2014/main" id="{EDBF756E-3636-F1F5-E2D2-BFC9984D4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2" y="1813"/>
              <a:ext cx="155" cy="39"/>
            </a:xfrm>
            <a:custGeom>
              <a:avLst/>
              <a:gdLst>
                <a:gd name="T0" fmla="*/ 136 w 1085"/>
                <a:gd name="T1" fmla="*/ 0 h 271"/>
                <a:gd name="T2" fmla="*/ 949 w 1085"/>
                <a:gd name="T3" fmla="*/ 0 h 271"/>
                <a:gd name="T4" fmla="*/ 976 w 1085"/>
                <a:gd name="T5" fmla="*/ 3 h 271"/>
                <a:gd name="T6" fmla="*/ 1001 w 1085"/>
                <a:gd name="T7" fmla="*/ 10 h 271"/>
                <a:gd name="T8" fmla="*/ 1024 w 1085"/>
                <a:gd name="T9" fmla="*/ 24 h 271"/>
                <a:gd name="T10" fmla="*/ 1045 w 1085"/>
                <a:gd name="T11" fmla="*/ 40 h 271"/>
                <a:gd name="T12" fmla="*/ 1062 w 1085"/>
                <a:gd name="T13" fmla="*/ 60 h 271"/>
                <a:gd name="T14" fmla="*/ 1074 w 1085"/>
                <a:gd name="T15" fmla="*/ 83 h 271"/>
                <a:gd name="T16" fmla="*/ 1082 w 1085"/>
                <a:gd name="T17" fmla="*/ 109 h 271"/>
                <a:gd name="T18" fmla="*/ 1085 w 1085"/>
                <a:gd name="T19" fmla="*/ 136 h 271"/>
                <a:gd name="T20" fmla="*/ 1082 w 1085"/>
                <a:gd name="T21" fmla="*/ 163 h 271"/>
                <a:gd name="T22" fmla="*/ 1074 w 1085"/>
                <a:gd name="T23" fmla="*/ 188 h 271"/>
                <a:gd name="T24" fmla="*/ 1062 w 1085"/>
                <a:gd name="T25" fmla="*/ 211 h 271"/>
                <a:gd name="T26" fmla="*/ 1045 w 1085"/>
                <a:gd name="T27" fmla="*/ 231 h 271"/>
                <a:gd name="T28" fmla="*/ 1024 w 1085"/>
                <a:gd name="T29" fmla="*/ 248 h 271"/>
                <a:gd name="T30" fmla="*/ 1001 w 1085"/>
                <a:gd name="T31" fmla="*/ 261 h 271"/>
                <a:gd name="T32" fmla="*/ 976 w 1085"/>
                <a:gd name="T33" fmla="*/ 269 h 271"/>
                <a:gd name="T34" fmla="*/ 949 w 1085"/>
                <a:gd name="T35" fmla="*/ 271 h 271"/>
                <a:gd name="T36" fmla="*/ 136 w 1085"/>
                <a:gd name="T37" fmla="*/ 271 h 271"/>
                <a:gd name="T38" fmla="*/ 108 w 1085"/>
                <a:gd name="T39" fmla="*/ 269 h 271"/>
                <a:gd name="T40" fmla="*/ 83 w 1085"/>
                <a:gd name="T41" fmla="*/ 261 h 271"/>
                <a:gd name="T42" fmla="*/ 60 w 1085"/>
                <a:gd name="T43" fmla="*/ 248 h 271"/>
                <a:gd name="T44" fmla="*/ 40 w 1085"/>
                <a:gd name="T45" fmla="*/ 231 h 271"/>
                <a:gd name="T46" fmla="*/ 23 w 1085"/>
                <a:gd name="T47" fmla="*/ 211 h 271"/>
                <a:gd name="T48" fmla="*/ 11 w 1085"/>
                <a:gd name="T49" fmla="*/ 188 h 271"/>
                <a:gd name="T50" fmla="*/ 3 w 1085"/>
                <a:gd name="T51" fmla="*/ 163 h 271"/>
                <a:gd name="T52" fmla="*/ 0 w 1085"/>
                <a:gd name="T53" fmla="*/ 136 h 271"/>
                <a:gd name="T54" fmla="*/ 3 w 1085"/>
                <a:gd name="T55" fmla="*/ 109 h 271"/>
                <a:gd name="T56" fmla="*/ 11 w 1085"/>
                <a:gd name="T57" fmla="*/ 83 h 271"/>
                <a:gd name="T58" fmla="*/ 23 w 1085"/>
                <a:gd name="T59" fmla="*/ 60 h 271"/>
                <a:gd name="T60" fmla="*/ 40 w 1085"/>
                <a:gd name="T61" fmla="*/ 40 h 271"/>
                <a:gd name="T62" fmla="*/ 60 w 1085"/>
                <a:gd name="T63" fmla="*/ 24 h 271"/>
                <a:gd name="T64" fmla="*/ 83 w 1085"/>
                <a:gd name="T65" fmla="*/ 10 h 271"/>
                <a:gd name="T66" fmla="*/ 108 w 1085"/>
                <a:gd name="T67" fmla="*/ 3 h 271"/>
                <a:gd name="T68" fmla="*/ 136 w 1085"/>
                <a:gd name="T69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5" h="271">
                  <a:moveTo>
                    <a:pt x="136" y="0"/>
                  </a:moveTo>
                  <a:lnTo>
                    <a:pt x="949" y="0"/>
                  </a:lnTo>
                  <a:lnTo>
                    <a:pt x="976" y="3"/>
                  </a:lnTo>
                  <a:lnTo>
                    <a:pt x="1001" y="10"/>
                  </a:lnTo>
                  <a:lnTo>
                    <a:pt x="1024" y="24"/>
                  </a:lnTo>
                  <a:lnTo>
                    <a:pt x="1045" y="40"/>
                  </a:lnTo>
                  <a:lnTo>
                    <a:pt x="1062" y="60"/>
                  </a:lnTo>
                  <a:lnTo>
                    <a:pt x="1074" y="83"/>
                  </a:lnTo>
                  <a:lnTo>
                    <a:pt x="1082" y="109"/>
                  </a:lnTo>
                  <a:lnTo>
                    <a:pt x="1085" y="136"/>
                  </a:lnTo>
                  <a:lnTo>
                    <a:pt x="1082" y="163"/>
                  </a:lnTo>
                  <a:lnTo>
                    <a:pt x="1074" y="188"/>
                  </a:lnTo>
                  <a:lnTo>
                    <a:pt x="1062" y="211"/>
                  </a:lnTo>
                  <a:lnTo>
                    <a:pt x="1045" y="231"/>
                  </a:lnTo>
                  <a:lnTo>
                    <a:pt x="1024" y="248"/>
                  </a:lnTo>
                  <a:lnTo>
                    <a:pt x="1001" y="261"/>
                  </a:lnTo>
                  <a:lnTo>
                    <a:pt x="976" y="269"/>
                  </a:lnTo>
                  <a:lnTo>
                    <a:pt x="949" y="271"/>
                  </a:lnTo>
                  <a:lnTo>
                    <a:pt x="136" y="271"/>
                  </a:lnTo>
                  <a:lnTo>
                    <a:pt x="108" y="269"/>
                  </a:lnTo>
                  <a:lnTo>
                    <a:pt x="83" y="261"/>
                  </a:lnTo>
                  <a:lnTo>
                    <a:pt x="60" y="248"/>
                  </a:lnTo>
                  <a:lnTo>
                    <a:pt x="40" y="231"/>
                  </a:lnTo>
                  <a:lnTo>
                    <a:pt x="23" y="211"/>
                  </a:lnTo>
                  <a:lnTo>
                    <a:pt x="11" y="188"/>
                  </a:lnTo>
                  <a:lnTo>
                    <a:pt x="3" y="163"/>
                  </a:lnTo>
                  <a:lnTo>
                    <a:pt x="0" y="136"/>
                  </a:lnTo>
                  <a:lnTo>
                    <a:pt x="3" y="109"/>
                  </a:lnTo>
                  <a:lnTo>
                    <a:pt x="11" y="83"/>
                  </a:lnTo>
                  <a:lnTo>
                    <a:pt x="23" y="60"/>
                  </a:lnTo>
                  <a:lnTo>
                    <a:pt x="40" y="40"/>
                  </a:lnTo>
                  <a:lnTo>
                    <a:pt x="60" y="24"/>
                  </a:lnTo>
                  <a:lnTo>
                    <a:pt x="83" y="10"/>
                  </a:lnTo>
                  <a:lnTo>
                    <a:pt x="108" y="3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38454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3" name="Freeform 9">
              <a:extLst>
                <a:ext uri="{FF2B5EF4-FFF2-40B4-BE49-F238E27FC236}">
                  <a16:creationId xmlns:a16="http://schemas.microsoft.com/office/drawing/2014/main" id="{7BE22C3E-1C90-0D1C-3C4E-595983140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619"/>
              <a:ext cx="223" cy="495"/>
            </a:xfrm>
            <a:custGeom>
              <a:avLst/>
              <a:gdLst>
                <a:gd name="T0" fmla="*/ 1179 w 1559"/>
                <a:gd name="T1" fmla="*/ 2 h 3460"/>
                <a:gd name="T2" fmla="*/ 1248 w 1559"/>
                <a:gd name="T3" fmla="*/ 40 h 3460"/>
                <a:gd name="T4" fmla="*/ 1285 w 1559"/>
                <a:gd name="T5" fmla="*/ 109 h 3460"/>
                <a:gd name="T6" fmla="*/ 1285 w 1559"/>
                <a:gd name="T7" fmla="*/ 229 h 3460"/>
                <a:gd name="T8" fmla="*/ 1252 w 1559"/>
                <a:gd name="T9" fmla="*/ 295 h 3460"/>
                <a:gd name="T10" fmla="*/ 1195 w 1559"/>
                <a:gd name="T11" fmla="*/ 352 h 3460"/>
                <a:gd name="T12" fmla="*/ 1161 w 1559"/>
                <a:gd name="T13" fmla="*/ 425 h 3460"/>
                <a:gd name="T14" fmla="*/ 1164 w 1559"/>
                <a:gd name="T15" fmla="*/ 502 h 3460"/>
                <a:gd name="T16" fmla="*/ 1207 w 1559"/>
                <a:gd name="T17" fmla="*/ 568 h 3460"/>
                <a:gd name="T18" fmla="*/ 1261 w 1559"/>
                <a:gd name="T19" fmla="*/ 615 h 3460"/>
                <a:gd name="T20" fmla="*/ 1344 w 1559"/>
                <a:gd name="T21" fmla="*/ 687 h 3460"/>
                <a:gd name="T22" fmla="*/ 1424 w 1559"/>
                <a:gd name="T23" fmla="*/ 772 h 3460"/>
                <a:gd name="T24" fmla="*/ 1493 w 1559"/>
                <a:gd name="T25" fmla="*/ 873 h 3460"/>
                <a:gd name="T26" fmla="*/ 1541 w 1559"/>
                <a:gd name="T27" fmla="*/ 998 h 3460"/>
                <a:gd name="T28" fmla="*/ 1559 w 1559"/>
                <a:gd name="T29" fmla="*/ 1154 h 3460"/>
                <a:gd name="T30" fmla="*/ 1546 w 1559"/>
                <a:gd name="T31" fmla="*/ 3285 h 3460"/>
                <a:gd name="T32" fmla="*/ 1484 w 1559"/>
                <a:gd name="T33" fmla="*/ 3385 h 3460"/>
                <a:gd name="T34" fmla="*/ 1383 w 1559"/>
                <a:gd name="T35" fmla="*/ 3447 h 3460"/>
                <a:gd name="T36" fmla="*/ 256 w 1559"/>
                <a:gd name="T37" fmla="*/ 3460 h 3460"/>
                <a:gd name="T38" fmla="*/ 145 w 1559"/>
                <a:gd name="T39" fmla="*/ 3435 h 3460"/>
                <a:gd name="T40" fmla="*/ 59 w 1559"/>
                <a:gd name="T41" fmla="*/ 3365 h 3460"/>
                <a:gd name="T42" fmla="*/ 8 w 1559"/>
                <a:gd name="T43" fmla="*/ 3265 h 3460"/>
                <a:gd name="T44" fmla="*/ 108 w 1559"/>
                <a:gd name="T45" fmla="*/ 3112 h 3460"/>
                <a:gd name="T46" fmla="*/ 175 w 1559"/>
                <a:gd name="T47" fmla="*/ 2931 h 3460"/>
                <a:gd name="T48" fmla="*/ 202 w 1559"/>
                <a:gd name="T49" fmla="*/ 2733 h 3460"/>
                <a:gd name="T50" fmla="*/ 190 w 1559"/>
                <a:gd name="T51" fmla="*/ 2530 h 3460"/>
                <a:gd name="T52" fmla="*/ 138 w 1559"/>
                <a:gd name="T53" fmla="*/ 2330 h 3460"/>
                <a:gd name="T54" fmla="*/ 42 w 1559"/>
                <a:gd name="T55" fmla="*/ 2143 h 3460"/>
                <a:gd name="T56" fmla="*/ 2 w 1559"/>
                <a:gd name="T57" fmla="*/ 1099 h 3460"/>
                <a:gd name="T58" fmla="*/ 32 w 1559"/>
                <a:gd name="T59" fmla="*/ 954 h 3460"/>
                <a:gd name="T60" fmla="*/ 88 w 1559"/>
                <a:gd name="T61" fmla="*/ 838 h 3460"/>
                <a:gd name="T62" fmla="*/ 163 w 1559"/>
                <a:gd name="T63" fmla="*/ 742 h 3460"/>
                <a:gd name="T64" fmla="*/ 247 w 1559"/>
                <a:gd name="T65" fmla="*/ 662 h 3460"/>
                <a:gd name="T66" fmla="*/ 330 w 1559"/>
                <a:gd name="T67" fmla="*/ 593 h 3460"/>
                <a:gd name="T68" fmla="*/ 391 w 1559"/>
                <a:gd name="T69" fmla="*/ 528 h 3460"/>
                <a:gd name="T70" fmla="*/ 409 w 1559"/>
                <a:gd name="T71" fmla="*/ 452 h 3460"/>
                <a:gd name="T72" fmla="*/ 384 w 1559"/>
                <a:gd name="T73" fmla="*/ 376 h 3460"/>
                <a:gd name="T74" fmla="*/ 328 w 1559"/>
                <a:gd name="T75" fmla="*/ 313 h 3460"/>
                <a:gd name="T76" fmla="*/ 282 w 1559"/>
                <a:gd name="T77" fmla="*/ 254 h 3460"/>
                <a:gd name="T78" fmla="*/ 271 w 1559"/>
                <a:gd name="T79" fmla="*/ 136 h 3460"/>
                <a:gd name="T80" fmla="*/ 295 w 1559"/>
                <a:gd name="T81" fmla="*/ 60 h 3460"/>
                <a:gd name="T82" fmla="*/ 354 w 1559"/>
                <a:gd name="T83" fmla="*/ 10 h 3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59" h="3460">
                  <a:moveTo>
                    <a:pt x="406" y="0"/>
                  </a:moveTo>
                  <a:lnTo>
                    <a:pt x="1153" y="0"/>
                  </a:lnTo>
                  <a:lnTo>
                    <a:pt x="1179" y="2"/>
                  </a:lnTo>
                  <a:lnTo>
                    <a:pt x="1205" y="10"/>
                  </a:lnTo>
                  <a:lnTo>
                    <a:pt x="1228" y="23"/>
                  </a:lnTo>
                  <a:lnTo>
                    <a:pt x="1248" y="40"/>
                  </a:lnTo>
                  <a:lnTo>
                    <a:pt x="1264" y="60"/>
                  </a:lnTo>
                  <a:lnTo>
                    <a:pt x="1277" y="83"/>
                  </a:lnTo>
                  <a:lnTo>
                    <a:pt x="1285" y="109"/>
                  </a:lnTo>
                  <a:lnTo>
                    <a:pt x="1287" y="136"/>
                  </a:lnTo>
                  <a:lnTo>
                    <a:pt x="1287" y="204"/>
                  </a:lnTo>
                  <a:lnTo>
                    <a:pt x="1285" y="229"/>
                  </a:lnTo>
                  <a:lnTo>
                    <a:pt x="1278" y="253"/>
                  </a:lnTo>
                  <a:lnTo>
                    <a:pt x="1266" y="275"/>
                  </a:lnTo>
                  <a:lnTo>
                    <a:pt x="1252" y="295"/>
                  </a:lnTo>
                  <a:lnTo>
                    <a:pt x="1233" y="312"/>
                  </a:lnTo>
                  <a:lnTo>
                    <a:pt x="1212" y="331"/>
                  </a:lnTo>
                  <a:lnTo>
                    <a:pt x="1195" y="352"/>
                  </a:lnTo>
                  <a:lnTo>
                    <a:pt x="1179" y="375"/>
                  </a:lnTo>
                  <a:lnTo>
                    <a:pt x="1168" y="399"/>
                  </a:lnTo>
                  <a:lnTo>
                    <a:pt x="1161" y="425"/>
                  </a:lnTo>
                  <a:lnTo>
                    <a:pt x="1158" y="450"/>
                  </a:lnTo>
                  <a:lnTo>
                    <a:pt x="1159" y="477"/>
                  </a:lnTo>
                  <a:lnTo>
                    <a:pt x="1164" y="502"/>
                  </a:lnTo>
                  <a:lnTo>
                    <a:pt x="1174" y="525"/>
                  </a:lnTo>
                  <a:lnTo>
                    <a:pt x="1188" y="548"/>
                  </a:lnTo>
                  <a:lnTo>
                    <a:pt x="1207" y="568"/>
                  </a:lnTo>
                  <a:lnTo>
                    <a:pt x="1208" y="570"/>
                  </a:lnTo>
                  <a:lnTo>
                    <a:pt x="1233" y="593"/>
                  </a:lnTo>
                  <a:lnTo>
                    <a:pt x="1261" y="615"/>
                  </a:lnTo>
                  <a:lnTo>
                    <a:pt x="1287" y="638"/>
                  </a:lnTo>
                  <a:lnTo>
                    <a:pt x="1315" y="662"/>
                  </a:lnTo>
                  <a:lnTo>
                    <a:pt x="1344" y="687"/>
                  </a:lnTo>
                  <a:lnTo>
                    <a:pt x="1371" y="713"/>
                  </a:lnTo>
                  <a:lnTo>
                    <a:pt x="1398" y="742"/>
                  </a:lnTo>
                  <a:lnTo>
                    <a:pt x="1424" y="772"/>
                  </a:lnTo>
                  <a:lnTo>
                    <a:pt x="1448" y="803"/>
                  </a:lnTo>
                  <a:lnTo>
                    <a:pt x="1472" y="837"/>
                  </a:lnTo>
                  <a:lnTo>
                    <a:pt x="1493" y="873"/>
                  </a:lnTo>
                  <a:lnTo>
                    <a:pt x="1511" y="912"/>
                  </a:lnTo>
                  <a:lnTo>
                    <a:pt x="1528" y="954"/>
                  </a:lnTo>
                  <a:lnTo>
                    <a:pt x="1541" y="998"/>
                  </a:lnTo>
                  <a:lnTo>
                    <a:pt x="1550" y="1047"/>
                  </a:lnTo>
                  <a:lnTo>
                    <a:pt x="1557" y="1099"/>
                  </a:lnTo>
                  <a:lnTo>
                    <a:pt x="1559" y="1154"/>
                  </a:lnTo>
                  <a:lnTo>
                    <a:pt x="1559" y="3204"/>
                  </a:lnTo>
                  <a:lnTo>
                    <a:pt x="1556" y="3245"/>
                  </a:lnTo>
                  <a:lnTo>
                    <a:pt x="1546" y="3285"/>
                  </a:lnTo>
                  <a:lnTo>
                    <a:pt x="1530" y="3321"/>
                  </a:lnTo>
                  <a:lnTo>
                    <a:pt x="1509" y="3355"/>
                  </a:lnTo>
                  <a:lnTo>
                    <a:pt x="1484" y="3385"/>
                  </a:lnTo>
                  <a:lnTo>
                    <a:pt x="1454" y="3411"/>
                  </a:lnTo>
                  <a:lnTo>
                    <a:pt x="1420" y="3432"/>
                  </a:lnTo>
                  <a:lnTo>
                    <a:pt x="1383" y="3447"/>
                  </a:lnTo>
                  <a:lnTo>
                    <a:pt x="1344" y="3457"/>
                  </a:lnTo>
                  <a:lnTo>
                    <a:pt x="1303" y="3460"/>
                  </a:lnTo>
                  <a:lnTo>
                    <a:pt x="256" y="3460"/>
                  </a:lnTo>
                  <a:lnTo>
                    <a:pt x="218" y="3457"/>
                  </a:lnTo>
                  <a:lnTo>
                    <a:pt x="180" y="3448"/>
                  </a:lnTo>
                  <a:lnTo>
                    <a:pt x="145" y="3435"/>
                  </a:lnTo>
                  <a:lnTo>
                    <a:pt x="113" y="3416"/>
                  </a:lnTo>
                  <a:lnTo>
                    <a:pt x="84" y="3393"/>
                  </a:lnTo>
                  <a:lnTo>
                    <a:pt x="59" y="3365"/>
                  </a:lnTo>
                  <a:lnTo>
                    <a:pt x="37" y="3334"/>
                  </a:lnTo>
                  <a:lnTo>
                    <a:pt x="20" y="3301"/>
                  </a:lnTo>
                  <a:lnTo>
                    <a:pt x="8" y="3265"/>
                  </a:lnTo>
                  <a:lnTo>
                    <a:pt x="45" y="3217"/>
                  </a:lnTo>
                  <a:lnTo>
                    <a:pt x="80" y="3166"/>
                  </a:lnTo>
                  <a:lnTo>
                    <a:pt x="108" y="3112"/>
                  </a:lnTo>
                  <a:lnTo>
                    <a:pt x="135" y="3054"/>
                  </a:lnTo>
                  <a:lnTo>
                    <a:pt x="157" y="2994"/>
                  </a:lnTo>
                  <a:lnTo>
                    <a:pt x="175" y="2931"/>
                  </a:lnTo>
                  <a:lnTo>
                    <a:pt x="188" y="2867"/>
                  </a:lnTo>
                  <a:lnTo>
                    <a:pt x="197" y="2801"/>
                  </a:lnTo>
                  <a:lnTo>
                    <a:pt x="202" y="2733"/>
                  </a:lnTo>
                  <a:lnTo>
                    <a:pt x="202" y="2666"/>
                  </a:lnTo>
                  <a:lnTo>
                    <a:pt x="199" y="2597"/>
                  </a:lnTo>
                  <a:lnTo>
                    <a:pt x="190" y="2530"/>
                  </a:lnTo>
                  <a:lnTo>
                    <a:pt x="178" y="2462"/>
                  </a:lnTo>
                  <a:lnTo>
                    <a:pt x="160" y="2395"/>
                  </a:lnTo>
                  <a:lnTo>
                    <a:pt x="138" y="2330"/>
                  </a:lnTo>
                  <a:lnTo>
                    <a:pt x="111" y="2266"/>
                  </a:lnTo>
                  <a:lnTo>
                    <a:pt x="78" y="2204"/>
                  </a:lnTo>
                  <a:lnTo>
                    <a:pt x="42" y="2143"/>
                  </a:lnTo>
                  <a:lnTo>
                    <a:pt x="0" y="2087"/>
                  </a:lnTo>
                  <a:lnTo>
                    <a:pt x="0" y="1154"/>
                  </a:lnTo>
                  <a:lnTo>
                    <a:pt x="2" y="1099"/>
                  </a:lnTo>
                  <a:lnTo>
                    <a:pt x="8" y="1047"/>
                  </a:lnTo>
                  <a:lnTo>
                    <a:pt x="18" y="999"/>
                  </a:lnTo>
                  <a:lnTo>
                    <a:pt x="32" y="954"/>
                  </a:lnTo>
                  <a:lnTo>
                    <a:pt x="48" y="913"/>
                  </a:lnTo>
                  <a:lnTo>
                    <a:pt x="67" y="873"/>
                  </a:lnTo>
                  <a:lnTo>
                    <a:pt x="88" y="838"/>
                  </a:lnTo>
                  <a:lnTo>
                    <a:pt x="112" y="804"/>
                  </a:lnTo>
                  <a:lnTo>
                    <a:pt x="137" y="772"/>
                  </a:lnTo>
                  <a:lnTo>
                    <a:pt x="163" y="742"/>
                  </a:lnTo>
                  <a:lnTo>
                    <a:pt x="191" y="714"/>
                  </a:lnTo>
                  <a:lnTo>
                    <a:pt x="219" y="688"/>
                  </a:lnTo>
                  <a:lnTo>
                    <a:pt x="247" y="662"/>
                  </a:lnTo>
                  <a:lnTo>
                    <a:pt x="275" y="639"/>
                  </a:lnTo>
                  <a:lnTo>
                    <a:pt x="303" y="616"/>
                  </a:lnTo>
                  <a:lnTo>
                    <a:pt x="330" y="593"/>
                  </a:lnTo>
                  <a:lnTo>
                    <a:pt x="356" y="572"/>
                  </a:lnTo>
                  <a:lnTo>
                    <a:pt x="375" y="552"/>
                  </a:lnTo>
                  <a:lnTo>
                    <a:pt x="391" y="528"/>
                  </a:lnTo>
                  <a:lnTo>
                    <a:pt x="402" y="504"/>
                  </a:lnTo>
                  <a:lnTo>
                    <a:pt x="407" y="478"/>
                  </a:lnTo>
                  <a:lnTo>
                    <a:pt x="409" y="452"/>
                  </a:lnTo>
                  <a:lnTo>
                    <a:pt x="404" y="426"/>
                  </a:lnTo>
                  <a:lnTo>
                    <a:pt x="396" y="400"/>
                  </a:lnTo>
                  <a:lnTo>
                    <a:pt x="384" y="376"/>
                  </a:lnTo>
                  <a:lnTo>
                    <a:pt x="369" y="353"/>
                  </a:lnTo>
                  <a:lnTo>
                    <a:pt x="350" y="332"/>
                  </a:lnTo>
                  <a:lnTo>
                    <a:pt x="328" y="313"/>
                  </a:lnTo>
                  <a:lnTo>
                    <a:pt x="308" y="296"/>
                  </a:lnTo>
                  <a:lnTo>
                    <a:pt x="293" y="276"/>
                  </a:lnTo>
                  <a:lnTo>
                    <a:pt x="282" y="254"/>
                  </a:lnTo>
                  <a:lnTo>
                    <a:pt x="274" y="230"/>
                  </a:lnTo>
                  <a:lnTo>
                    <a:pt x="271" y="204"/>
                  </a:lnTo>
                  <a:lnTo>
                    <a:pt x="271" y="136"/>
                  </a:lnTo>
                  <a:lnTo>
                    <a:pt x="274" y="109"/>
                  </a:lnTo>
                  <a:lnTo>
                    <a:pt x="282" y="83"/>
                  </a:lnTo>
                  <a:lnTo>
                    <a:pt x="295" y="60"/>
                  </a:lnTo>
                  <a:lnTo>
                    <a:pt x="311" y="40"/>
                  </a:lnTo>
                  <a:lnTo>
                    <a:pt x="331" y="23"/>
                  </a:lnTo>
                  <a:lnTo>
                    <a:pt x="354" y="10"/>
                  </a:lnTo>
                  <a:lnTo>
                    <a:pt x="380" y="2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10">
              <a:extLst>
                <a:ext uri="{FF2B5EF4-FFF2-40B4-BE49-F238E27FC236}">
                  <a16:creationId xmlns:a16="http://schemas.microsoft.com/office/drawing/2014/main" id="{D44DF15D-B191-8D46-6B31-5CFABA2A9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1614"/>
              <a:ext cx="232" cy="505"/>
            </a:xfrm>
            <a:custGeom>
              <a:avLst/>
              <a:gdLst>
                <a:gd name="T0" fmla="*/ 1280 w 1627"/>
                <a:gd name="T1" fmla="*/ 29 h 3529"/>
                <a:gd name="T2" fmla="*/ 1356 w 1627"/>
                <a:gd name="T3" fmla="*/ 170 h 3529"/>
                <a:gd name="T4" fmla="*/ 1311 w 1627"/>
                <a:gd name="T5" fmla="*/ 351 h 3529"/>
                <a:gd name="T6" fmla="*/ 1230 w 1627"/>
                <a:gd name="T7" fmla="*/ 461 h 3529"/>
                <a:gd name="T8" fmla="*/ 1263 w 1627"/>
                <a:gd name="T9" fmla="*/ 577 h 3529"/>
                <a:gd name="T10" fmla="*/ 1166 w 1627"/>
                <a:gd name="T11" fmla="*/ 548 h 3529"/>
                <a:gd name="T12" fmla="*/ 1183 w 1627"/>
                <a:gd name="T13" fmla="*/ 392 h 3529"/>
                <a:gd name="T14" fmla="*/ 1277 w 1627"/>
                <a:gd name="T15" fmla="*/ 283 h 3529"/>
                <a:gd name="T16" fmla="*/ 1277 w 1627"/>
                <a:gd name="T17" fmla="*/ 125 h 3529"/>
                <a:gd name="T18" fmla="*/ 1187 w 1627"/>
                <a:gd name="T19" fmla="*/ 67 h 3529"/>
                <a:gd name="T20" fmla="*/ 361 w 1627"/>
                <a:gd name="T21" fmla="*/ 106 h 3529"/>
                <a:gd name="T22" fmla="*/ 342 w 1627"/>
                <a:gd name="T23" fmla="*/ 261 h 3529"/>
                <a:gd name="T24" fmla="*/ 435 w 1627"/>
                <a:gd name="T25" fmla="*/ 372 h 3529"/>
                <a:gd name="T26" fmla="*/ 472 w 1627"/>
                <a:gd name="T27" fmla="*/ 530 h 3529"/>
                <a:gd name="T28" fmla="*/ 362 w 1627"/>
                <a:gd name="T29" fmla="*/ 673 h 3529"/>
                <a:gd name="T30" fmla="*/ 224 w 1627"/>
                <a:gd name="T31" fmla="*/ 797 h 3529"/>
                <a:gd name="T32" fmla="*/ 114 w 1627"/>
                <a:gd name="T33" fmla="*/ 958 h 3529"/>
                <a:gd name="T34" fmla="*/ 67 w 1627"/>
                <a:gd name="T35" fmla="*/ 1187 h 3529"/>
                <a:gd name="T36" fmla="*/ 201 w 1627"/>
                <a:gd name="T37" fmla="*/ 2347 h 3529"/>
                <a:gd name="T38" fmla="*/ 269 w 1627"/>
                <a:gd name="T39" fmla="*/ 2683 h 3529"/>
                <a:gd name="T40" fmla="*/ 230 w 1627"/>
                <a:gd name="T41" fmla="*/ 3019 h 3529"/>
                <a:gd name="T42" fmla="*/ 79 w 1627"/>
                <a:gd name="T43" fmla="*/ 3308 h 3529"/>
                <a:gd name="T44" fmla="*/ 190 w 1627"/>
                <a:gd name="T45" fmla="*/ 3436 h 3529"/>
                <a:gd name="T46" fmla="*/ 1372 w 1627"/>
                <a:gd name="T47" fmla="*/ 3458 h 3529"/>
                <a:gd name="T48" fmla="*/ 1516 w 1627"/>
                <a:gd name="T49" fmla="*/ 3370 h 3529"/>
                <a:gd name="T50" fmla="*/ 1559 w 1627"/>
                <a:gd name="T51" fmla="*/ 1188 h 3529"/>
                <a:gd name="T52" fmla="*/ 1514 w 1627"/>
                <a:gd name="T53" fmla="*/ 959 h 3529"/>
                <a:gd name="T54" fmla="*/ 1405 w 1627"/>
                <a:gd name="T55" fmla="*/ 797 h 3529"/>
                <a:gd name="T56" fmla="*/ 1271 w 1627"/>
                <a:gd name="T57" fmla="*/ 673 h 3529"/>
                <a:gd name="T58" fmla="*/ 1288 w 1627"/>
                <a:gd name="T59" fmla="*/ 600 h 3529"/>
                <a:gd name="T60" fmla="*/ 1428 w 1627"/>
                <a:gd name="T61" fmla="*/ 723 h 3529"/>
                <a:gd name="T62" fmla="*/ 1556 w 1627"/>
                <a:gd name="T63" fmla="*/ 891 h 3529"/>
                <a:gd name="T64" fmla="*/ 1625 w 1627"/>
                <a:gd name="T65" fmla="*/ 1129 h 3529"/>
                <a:gd name="T66" fmla="*/ 1600 w 1627"/>
                <a:gd name="T67" fmla="*/ 3361 h 3529"/>
                <a:gd name="T68" fmla="*/ 1459 w 1627"/>
                <a:gd name="T69" fmla="*/ 3501 h 3529"/>
                <a:gd name="T70" fmla="*/ 250 w 1627"/>
                <a:gd name="T71" fmla="*/ 3525 h 3529"/>
                <a:gd name="T72" fmla="*/ 84 w 1627"/>
                <a:gd name="T73" fmla="*/ 3441 h 3529"/>
                <a:gd name="T74" fmla="*/ 5 w 1627"/>
                <a:gd name="T75" fmla="*/ 3290 h 3529"/>
                <a:gd name="T76" fmla="*/ 133 w 1627"/>
                <a:gd name="T77" fmla="*/ 3082 h 3529"/>
                <a:gd name="T78" fmla="*/ 202 w 1627"/>
                <a:gd name="T79" fmla="*/ 2777 h 3529"/>
                <a:gd name="T80" fmla="*/ 165 w 1627"/>
                <a:gd name="T81" fmla="*/ 2449 h 3529"/>
                <a:gd name="T82" fmla="*/ 8 w 1627"/>
                <a:gd name="T83" fmla="*/ 2142 h 3529"/>
                <a:gd name="T84" fmla="*/ 18 w 1627"/>
                <a:gd name="T85" fmla="*/ 1032 h 3529"/>
                <a:gd name="T86" fmla="*/ 106 w 1627"/>
                <a:gd name="T87" fmla="*/ 834 h 3529"/>
                <a:gd name="T88" fmla="*/ 236 w 1627"/>
                <a:gd name="T89" fmla="*/ 691 h 3529"/>
                <a:gd name="T90" fmla="*/ 376 w 1627"/>
                <a:gd name="T91" fmla="*/ 571 h 3529"/>
                <a:gd name="T92" fmla="*/ 408 w 1627"/>
                <a:gd name="T93" fmla="*/ 495 h 3529"/>
                <a:gd name="T94" fmla="*/ 362 w 1627"/>
                <a:gd name="T95" fmla="*/ 392 h 3529"/>
                <a:gd name="T96" fmla="*/ 279 w 1627"/>
                <a:gd name="T97" fmla="*/ 291 h 3529"/>
                <a:gd name="T98" fmla="*/ 285 w 1627"/>
                <a:gd name="T99" fmla="*/ 104 h 3529"/>
                <a:gd name="T100" fmla="*/ 406 w 1627"/>
                <a:gd name="T101" fmla="*/ 3 h 3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27" h="3529">
                  <a:moveTo>
                    <a:pt x="440" y="0"/>
                  </a:moveTo>
                  <a:lnTo>
                    <a:pt x="1186" y="0"/>
                  </a:lnTo>
                  <a:lnTo>
                    <a:pt x="1220" y="3"/>
                  </a:lnTo>
                  <a:lnTo>
                    <a:pt x="1252" y="13"/>
                  </a:lnTo>
                  <a:lnTo>
                    <a:pt x="1280" y="29"/>
                  </a:lnTo>
                  <a:lnTo>
                    <a:pt x="1306" y="50"/>
                  </a:lnTo>
                  <a:lnTo>
                    <a:pt x="1327" y="75"/>
                  </a:lnTo>
                  <a:lnTo>
                    <a:pt x="1342" y="104"/>
                  </a:lnTo>
                  <a:lnTo>
                    <a:pt x="1352" y="136"/>
                  </a:lnTo>
                  <a:lnTo>
                    <a:pt x="1356" y="170"/>
                  </a:lnTo>
                  <a:lnTo>
                    <a:pt x="1356" y="238"/>
                  </a:lnTo>
                  <a:lnTo>
                    <a:pt x="1352" y="268"/>
                  </a:lnTo>
                  <a:lnTo>
                    <a:pt x="1343" y="299"/>
                  </a:lnTo>
                  <a:lnTo>
                    <a:pt x="1330" y="327"/>
                  </a:lnTo>
                  <a:lnTo>
                    <a:pt x="1311" y="351"/>
                  </a:lnTo>
                  <a:lnTo>
                    <a:pt x="1287" y="373"/>
                  </a:lnTo>
                  <a:lnTo>
                    <a:pt x="1267" y="391"/>
                  </a:lnTo>
                  <a:lnTo>
                    <a:pt x="1251" y="412"/>
                  </a:lnTo>
                  <a:lnTo>
                    <a:pt x="1237" y="435"/>
                  </a:lnTo>
                  <a:lnTo>
                    <a:pt x="1230" y="461"/>
                  </a:lnTo>
                  <a:lnTo>
                    <a:pt x="1225" y="486"/>
                  </a:lnTo>
                  <a:lnTo>
                    <a:pt x="1227" y="513"/>
                  </a:lnTo>
                  <a:lnTo>
                    <a:pt x="1234" y="537"/>
                  </a:lnTo>
                  <a:lnTo>
                    <a:pt x="1246" y="558"/>
                  </a:lnTo>
                  <a:lnTo>
                    <a:pt x="1263" y="577"/>
                  </a:lnTo>
                  <a:lnTo>
                    <a:pt x="1242" y="604"/>
                  </a:lnTo>
                  <a:lnTo>
                    <a:pt x="1219" y="629"/>
                  </a:lnTo>
                  <a:lnTo>
                    <a:pt x="1195" y="604"/>
                  </a:lnTo>
                  <a:lnTo>
                    <a:pt x="1179" y="577"/>
                  </a:lnTo>
                  <a:lnTo>
                    <a:pt x="1166" y="548"/>
                  </a:lnTo>
                  <a:lnTo>
                    <a:pt x="1159" y="516"/>
                  </a:lnTo>
                  <a:lnTo>
                    <a:pt x="1158" y="484"/>
                  </a:lnTo>
                  <a:lnTo>
                    <a:pt x="1162" y="452"/>
                  </a:lnTo>
                  <a:lnTo>
                    <a:pt x="1170" y="421"/>
                  </a:lnTo>
                  <a:lnTo>
                    <a:pt x="1183" y="392"/>
                  </a:lnTo>
                  <a:lnTo>
                    <a:pt x="1201" y="365"/>
                  </a:lnTo>
                  <a:lnTo>
                    <a:pt x="1222" y="340"/>
                  </a:lnTo>
                  <a:lnTo>
                    <a:pt x="1247" y="319"/>
                  </a:lnTo>
                  <a:lnTo>
                    <a:pt x="1264" y="303"/>
                  </a:lnTo>
                  <a:lnTo>
                    <a:pt x="1277" y="283"/>
                  </a:lnTo>
                  <a:lnTo>
                    <a:pt x="1285" y="261"/>
                  </a:lnTo>
                  <a:lnTo>
                    <a:pt x="1288" y="238"/>
                  </a:lnTo>
                  <a:lnTo>
                    <a:pt x="1288" y="169"/>
                  </a:lnTo>
                  <a:lnTo>
                    <a:pt x="1285" y="146"/>
                  </a:lnTo>
                  <a:lnTo>
                    <a:pt x="1277" y="125"/>
                  </a:lnTo>
                  <a:lnTo>
                    <a:pt x="1266" y="106"/>
                  </a:lnTo>
                  <a:lnTo>
                    <a:pt x="1250" y="91"/>
                  </a:lnTo>
                  <a:lnTo>
                    <a:pt x="1231" y="78"/>
                  </a:lnTo>
                  <a:lnTo>
                    <a:pt x="1210" y="71"/>
                  </a:lnTo>
                  <a:lnTo>
                    <a:pt x="1187" y="67"/>
                  </a:lnTo>
                  <a:lnTo>
                    <a:pt x="440" y="67"/>
                  </a:lnTo>
                  <a:lnTo>
                    <a:pt x="417" y="71"/>
                  </a:lnTo>
                  <a:lnTo>
                    <a:pt x="396" y="78"/>
                  </a:lnTo>
                  <a:lnTo>
                    <a:pt x="377" y="91"/>
                  </a:lnTo>
                  <a:lnTo>
                    <a:pt x="361" y="106"/>
                  </a:lnTo>
                  <a:lnTo>
                    <a:pt x="350" y="125"/>
                  </a:lnTo>
                  <a:lnTo>
                    <a:pt x="342" y="146"/>
                  </a:lnTo>
                  <a:lnTo>
                    <a:pt x="339" y="169"/>
                  </a:lnTo>
                  <a:lnTo>
                    <a:pt x="339" y="238"/>
                  </a:lnTo>
                  <a:lnTo>
                    <a:pt x="342" y="261"/>
                  </a:lnTo>
                  <a:lnTo>
                    <a:pt x="350" y="284"/>
                  </a:lnTo>
                  <a:lnTo>
                    <a:pt x="363" y="303"/>
                  </a:lnTo>
                  <a:lnTo>
                    <a:pt x="382" y="319"/>
                  </a:lnTo>
                  <a:lnTo>
                    <a:pt x="411" y="344"/>
                  </a:lnTo>
                  <a:lnTo>
                    <a:pt x="435" y="372"/>
                  </a:lnTo>
                  <a:lnTo>
                    <a:pt x="454" y="403"/>
                  </a:lnTo>
                  <a:lnTo>
                    <a:pt x="467" y="438"/>
                  </a:lnTo>
                  <a:lnTo>
                    <a:pt x="475" y="472"/>
                  </a:lnTo>
                  <a:lnTo>
                    <a:pt x="476" y="502"/>
                  </a:lnTo>
                  <a:lnTo>
                    <a:pt x="472" y="530"/>
                  </a:lnTo>
                  <a:lnTo>
                    <a:pt x="465" y="558"/>
                  </a:lnTo>
                  <a:lnTo>
                    <a:pt x="453" y="583"/>
                  </a:lnTo>
                  <a:lnTo>
                    <a:pt x="435" y="608"/>
                  </a:lnTo>
                  <a:lnTo>
                    <a:pt x="412" y="631"/>
                  </a:lnTo>
                  <a:lnTo>
                    <a:pt x="362" y="673"/>
                  </a:lnTo>
                  <a:lnTo>
                    <a:pt x="334" y="696"/>
                  </a:lnTo>
                  <a:lnTo>
                    <a:pt x="307" y="719"/>
                  </a:lnTo>
                  <a:lnTo>
                    <a:pt x="278" y="744"/>
                  </a:lnTo>
                  <a:lnTo>
                    <a:pt x="252" y="769"/>
                  </a:lnTo>
                  <a:lnTo>
                    <a:pt x="224" y="797"/>
                  </a:lnTo>
                  <a:lnTo>
                    <a:pt x="199" y="825"/>
                  </a:lnTo>
                  <a:lnTo>
                    <a:pt x="174" y="855"/>
                  </a:lnTo>
                  <a:lnTo>
                    <a:pt x="152" y="887"/>
                  </a:lnTo>
                  <a:lnTo>
                    <a:pt x="131" y="922"/>
                  </a:lnTo>
                  <a:lnTo>
                    <a:pt x="114" y="958"/>
                  </a:lnTo>
                  <a:lnTo>
                    <a:pt x="98" y="998"/>
                  </a:lnTo>
                  <a:lnTo>
                    <a:pt x="85" y="1041"/>
                  </a:lnTo>
                  <a:lnTo>
                    <a:pt x="76" y="1086"/>
                  </a:lnTo>
                  <a:lnTo>
                    <a:pt x="69" y="1135"/>
                  </a:lnTo>
                  <a:lnTo>
                    <a:pt x="67" y="1187"/>
                  </a:lnTo>
                  <a:lnTo>
                    <a:pt x="67" y="2109"/>
                  </a:lnTo>
                  <a:lnTo>
                    <a:pt x="107" y="2164"/>
                  </a:lnTo>
                  <a:lnTo>
                    <a:pt x="143" y="2222"/>
                  </a:lnTo>
                  <a:lnTo>
                    <a:pt x="174" y="2283"/>
                  </a:lnTo>
                  <a:lnTo>
                    <a:pt x="201" y="2347"/>
                  </a:lnTo>
                  <a:lnTo>
                    <a:pt x="223" y="2412"/>
                  </a:lnTo>
                  <a:lnTo>
                    <a:pt x="242" y="2479"/>
                  </a:lnTo>
                  <a:lnTo>
                    <a:pt x="255" y="2546"/>
                  </a:lnTo>
                  <a:lnTo>
                    <a:pt x="264" y="2615"/>
                  </a:lnTo>
                  <a:lnTo>
                    <a:pt x="269" y="2683"/>
                  </a:lnTo>
                  <a:lnTo>
                    <a:pt x="270" y="2752"/>
                  </a:lnTo>
                  <a:lnTo>
                    <a:pt x="266" y="2820"/>
                  </a:lnTo>
                  <a:lnTo>
                    <a:pt x="258" y="2888"/>
                  </a:lnTo>
                  <a:lnTo>
                    <a:pt x="246" y="2954"/>
                  </a:lnTo>
                  <a:lnTo>
                    <a:pt x="230" y="3019"/>
                  </a:lnTo>
                  <a:lnTo>
                    <a:pt x="207" y="3082"/>
                  </a:lnTo>
                  <a:lnTo>
                    <a:pt x="182" y="3142"/>
                  </a:lnTo>
                  <a:lnTo>
                    <a:pt x="152" y="3200"/>
                  </a:lnTo>
                  <a:lnTo>
                    <a:pt x="118" y="3256"/>
                  </a:lnTo>
                  <a:lnTo>
                    <a:pt x="79" y="3308"/>
                  </a:lnTo>
                  <a:lnTo>
                    <a:pt x="94" y="3340"/>
                  </a:lnTo>
                  <a:lnTo>
                    <a:pt x="111" y="3370"/>
                  </a:lnTo>
                  <a:lnTo>
                    <a:pt x="135" y="3396"/>
                  </a:lnTo>
                  <a:lnTo>
                    <a:pt x="160" y="3418"/>
                  </a:lnTo>
                  <a:lnTo>
                    <a:pt x="190" y="3436"/>
                  </a:lnTo>
                  <a:lnTo>
                    <a:pt x="221" y="3449"/>
                  </a:lnTo>
                  <a:lnTo>
                    <a:pt x="255" y="3458"/>
                  </a:lnTo>
                  <a:lnTo>
                    <a:pt x="290" y="3460"/>
                  </a:lnTo>
                  <a:lnTo>
                    <a:pt x="1337" y="3460"/>
                  </a:lnTo>
                  <a:lnTo>
                    <a:pt x="1372" y="3458"/>
                  </a:lnTo>
                  <a:lnTo>
                    <a:pt x="1406" y="3449"/>
                  </a:lnTo>
                  <a:lnTo>
                    <a:pt x="1438" y="3436"/>
                  </a:lnTo>
                  <a:lnTo>
                    <a:pt x="1468" y="3417"/>
                  </a:lnTo>
                  <a:lnTo>
                    <a:pt x="1494" y="3395"/>
                  </a:lnTo>
                  <a:lnTo>
                    <a:pt x="1516" y="3370"/>
                  </a:lnTo>
                  <a:lnTo>
                    <a:pt x="1534" y="3340"/>
                  </a:lnTo>
                  <a:lnTo>
                    <a:pt x="1548" y="3309"/>
                  </a:lnTo>
                  <a:lnTo>
                    <a:pt x="1556" y="3275"/>
                  </a:lnTo>
                  <a:lnTo>
                    <a:pt x="1559" y="3238"/>
                  </a:lnTo>
                  <a:lnTo>
                    <a:pt x="1559" y="1188"/>
                  </a:lnTo>
                  <a:lnTo>
                    <a:pt x="1556" y="1135"/>
                  </a:lnTo>
                  <a:lnTo>
                    <a:pt x="1551" y="1086"/>
                  </a:lnTo>
                  <a:lnTo>
                    <a:pt x="1542" y="1041"/>
                  </a:lnTo>
                  <a:lnTo>
                    <a:pt x="1530" y="998"/>
                  </a:lnTo>
                  <a:lnTo>
                    <a:pt x="1514" y="959"/>
                  </a:lnTo>
                  <a:lnTo>
                    <a:pt x="1496" y="922"/>
                  </a:lnTo>
                  <a:lnTo>
                    <a:pt x="1476" y="887"/>
                  </a:lnTo>
                  <a:lnTo>
                    <a:pt x="1454" y="855"/>
                  </a:lnTo>
                  <a:lnTo>
                    <a:pt x="1431" y="825"/>
                  </a:lnTo>
                  <a:lnTo>
                    <a:pt x="1405" y="797"/>
                  </a:lnTo>
                  <a:lnTo>
                    <a:pt x="1379" y="769"/>
                  </a:lnTo>
                  <a:lnTo>
                    <a:pt x="1352" y="744"/>
                  </a:lnTo>
                  <a:lnTo>
                    <a:pt x="1325" y="719"/>
                  </a:lnTo>
                  <a:lnTo>
                    <a:pt x="1297" y="696"/>
                  </a:lnTo>
                  <a:lnTo>
                    <a:pt x="1271" y="673"/>
                  </a:lnTo>
                  <a:lnTo>
                    <a:pt x="1220" y="630"/>
                  </a:lnTo>
                  <a:lnTo>
                    <a:pt x="1220" y="630"/>
                  </a:lnTo>
                  <a:lnTo>
                    <a:pt x="1242" y="604"/>
                  </a:lnTo>
                  <a:lnTo>
                    <a:pt x="1264" y="579"/>
                  </a:lnTo>
                  <a:lnTo>
                    <a:pt x="1288" y="600"/>
                  </a:lnTo>
                  <a:lnTo>
                    <a:pt x="1314" y="621"/>
                  </a:lnTo>
                  <a:lnTo>
                    <a:pt x="1342" y="644"/>
                  </a:lnTo>
                  <a:lnTo>
                    <a:pt x="1371" y="670"/>
                  </a:lnTo>
                  <a:lnTo>
                    <a:pt x="1400" y="695"/>
                  </a:lnTo>
                  <a:lnTo>
                    <a:pt x="1428" y="723"/>
                  </a:lnTo>
                  <a:lnTo>
                    <a:pt x="1457" y="753"/>
                  </a:lnTo>
                  <a:lnTo>
                    <a:pt x="1484" y="783"/>
                  </a:lnTo>
                  <a:lnTo>
                    <a:pt x="1510" y="817"/>
                  </a:lnTo>
                  <a:lnTo>
                    <a:pt x="1534" y="853"/>
                  </a:lnTo>
                  <a:lnTo>
                    <a:pt x="1556" y="891"/>
                  </a:lnTo>
                  <a:lnTo>
                    <a:pt x="1576" y="932"/>
                  </a:lnTo>
                  <a:lnTo>
                    <a:pt x="1594" y="976"/>
                  </a:lnTo>
                  <a:lnTo>
                    <a:pt x="1607" y="1023"/>
                  </a:lnTo>
                  <a:lnTo>
                    <a:pt x="1618" y="1074"/>
                  </a:lnTo>
                  <a:lnTo>
                    <a:pt x="1625" y="1129"/>
                  </a:lnTo>
                  <a:lnTo>
                    <a:pt x="1627" y="1188"/>
                  </a:lnTo>
                  <a:lnTo>
                    <a:pt x="1627" y="3238"/>
                  </a:lnTo>
                  <a:lnTo>
                    <a:pt x="1624" y="3281"/>
                  </a:lnTo>
                  <a:lnTo>
                    <a:pt x="1615" y="3322"/>
                  </a:lnTo>
                  <a:lnTo>
                    <a:pt x="1600" y="3361"/>
                  </a:lnTo>
                  <a:lnTo>
                    <a:pt x="1580" y="3396"/>
                  </a:lnTo>
                  <a:lnTo>
                    <a:pt x="1555" y="3428"/>
                  </a:lnTo>
                  <a:lnTo>
                    <a:pt x="1527" y="3457"/>
                  </a:lnTo>
                  <a:lnTo>
                    <a:pt x="1495" y="3481"/>
                  </a:lnTo>
                  <a:lnTo>
                    <a:pt x="1459" y="3501"/>
                  </a:lnTo>
                  <a:lnTo>
                    <a:pt x="1421" y="3517"/>
                  </a:lnTo>
                  <a:lnTo>
                    <a:pt x="1380" y="3525"/>
                  </a:lnTo>
                  <a:lnTo>
                    <a:pt x="1337" y="3529"/>
                  </a:lnTo>
                  <a:lnTo>
                    <a:pt x="290" y="3529"/>
                  </a:lnTo>
                  <a:lnTo>
                    <a:pt x="250" y="3525"/>
                  </a:lnTo>
                  <a:lnTo>
                    <a:pt x="213" y="3518"/>
                  </a:lnTo>
                  <a:lnTo>
                    <a:pt x="178" y="3505"/>
                  </a:lnTo>
                  <a:lnTo>
                    <a:pt x="143" y="3488"/>
                  </a:lnTo>
                  <a:lnTo>
                    <a:pt x="112" y="3467"/>
                  </a:lnTo>
                  <a:lnTo>
                    <a:pt x="84" y="3441"/>
                  </a:lnTo>
                  <a:lnTo>
                    <a:pt x="60" y="3413"/>
                  </a:lnTo>
                  <a:lnTo>
                    <a:pt x="39" y="3381"/>
                  </a:lnTo>
                  <a:lnTo>
                    <a:pt x="22" y="3345"/>
                  </a:lnTo>
                  <a:lnTo>
                    <a:pt x="10" y="3308"/>
                  </a:lnTo>
                  <a:lnTo>
                    <a:pt x="5" y="3290"/>
                  </a:lnTo>
                  <a:lnTo>
                    <a:pt x="16" y="3277"/>
                  </a:lnTo>
                  <a:lnTo>
                    <a:pt x="51" y="3234"/>
                  </a:lnTo>
                  <a:lnTo>
                    <a:pt x="82" y="3186"/>
                  </a:lnTo>
                  <a:lnTo>
                    <a:pt x="109" y="3135"/>
                  </a:lnTo>
                  <a:lnTo>
                    <a:pt x="133" y="3082"/>
                  </a:lnTo>
                  <a:lnTo>
                    <a:pt x="156" y="3025"/>
                  </a:lnTo>
                  <a:lnTo>
                    <a:pt x="172" y="2966"/>
                  </a:lnTo>
                  <a:lnTo>
                    <a:pt x="186" y="2904"/>
                  </a:lnTo>
                  <a:lnTo>
                    <a:pt x="196" y="2841"/>
                  </a:lnTo>
                  <a:lnTo>
                    <a:pt x="202" y="2777"/>
                  </a:lnTo>
                  <a:lnTo>
                    <a:pt x="203" y="2712"/>
                  </a:lnTo>
                  <a:lnTo>
                    <a:pt x="201" y="2646"/>
                  </a:lnTo>
                  <a:lnTo>
                    <a:pt x="193" y="2580"/>
                  </a:lnTo>
                  <a:lnTo>
                    <a:pt x="182" y="2514"/>
                  </a:lnTo>
                  <a:lnTo>
                    <a:pt x="165" y="2449"/>
                  </a:lnTo>
                  <a:lnTo>
                    <a:pt x="145" y="2384"/>
                  </a:lnTo>
                  <a:lnTo>
                    <a:pt x="118" y="2321"/>
                  </a:lnTo>
                  <a:lnTo>
                    <a:pt x="86" y="2259"/>
                  </a:lnTo>
                  <a:lnTo>
                    <a:pt x="50" y="2199"/>
                  </a:lnTo>
                  <a:lnTo>
                    <a:pt x="8" y="2142"/>
                  </a:lnTo>
                  <a:lnTo>
                    <a:pt x="0" y="2133"/>
                  </a:lnTo>
                  <a:lnTo>
                    <a:pt x="0" y="1188"/>
                  </a:lnTo>
                  <a:lnTo>
                    <a:pt x="2" y="1133"/>
                  </a:lnTo>
                  <a:lnTo>
                    <a:pt x="8" y="1081"/>
                  </a:lnTo>
                  <a:lnTo>
                    <a:pt x="18" y="1032"/>
                  </a:lnTo>
                  <a:lnTo>
                    <a:pt x="30" y="988"/>
                  </a:lnTo>
                  <a:lnTo>
                    <a:pt x="45" y="945"/>
                  </a:lnTo>
                  <a:lnTo>
                    <a:pt x="64" y="906"/>
                  </a:lnTo>
                  <a:lnTo>
                    <a:pt x="84" y="869"/>
                  </a:lnTo>
                  <a:lnTo>
                    <a:pt x="106" y="834"/>
                  </a:lnTo>
                  <a:lnTo>
                    <a:pt x="130" y="802"/>
                  </a:lnTo>
                  <a:lnTo>
                    <a:pt x="156" y="771"/>
                  </a:lnTo>
                  <a:lnTo>
                    <a:pt x="182" y="743"/>
                  </a:lnTo>
                  <a:lnTo>
                    <a:pt x="209" y="716"/>
                  </a:lnTo>
                  <a:lnTo>
                    <a:pt x="236" y="691"/>
                  </a:lnTo>
                  <a:lnTo>
                    <a:pt x="264" y="666"/>
                  </a:lnTo>
                  <a:lnTo>
                    <a:pt x="291" y="643"/>
                  </a:lnTo>
                  <a:lnTo>
                    <a:pt x="319" y="620"/>
                  </a:lnTo>
                  <a:lnTo>
                    <a:pt x="368" y="580"/>
                  </a:lnTo>
                  <a:lnTo>
                    <a:pt x="376" y="571"/>
                  </a:lnTo>
                  <a:lnTo>
                    <a:pt x="383" y="564"/>
                  </a:lnTo>
                  <a:lnTo>
                    <a:pt x="396" y="546"/>
                  </a:lnTo>
                  <a:lnTo>
                    <a:pt x="404" y="528"/>
                  </a:lnTo>
                  <a:lnTo>
                    <a:pt x="407" y="511"/>
                  </a:lnTo>
                  <a:lnTo>
                    <a:pt x="408" y="495"/>
                  </a:lnTo>
                  <a:lnTo>
                    <a:pt x="407" y="481"/>
                  </a:lnTo>
                  <a:lnTo>
                    <a:pt x="403" y="456"/>
                  </a:lnTo>
                  <a:lnTo>
                    <a:pt x="393" y="433"/>
                  </a:lnTo>
                  <a:lnTo>
                    <a:pt x="380" y="412"/>
                  </a:lnTo>
                  <a:lnTo>
                    <a:pt x="362" y="392"/>
                  </a:lnTo>
                  <a:lnTo>
                    <a:pt x="342" y="375"/>
                  </a:lnTo>
                  <a:lnTo>
                    <a:pt x="321" y="357"/>
                  </a:lnTo>
                  <a:lnTo>
                    <a:pt x="303" y="337"/>
                  </a:lnTo>
                  <a:lnTo>
                    <a:pt x="290" y="315"/>
                  </a:lnTo>
                  <a:lnTo>
                    <a:pt x="279" y="291"/>
                  </a:lnTo>
                  <a:lnTo>
                    <a:pt x="274" y="264"/>
                  </a:lnTo>
                  <a:lnTo>
                    <a:pt x="271" y="238"/>
                  </a:lnTo>
                  <a:lnTo>
                    <a:pt x="271" y="170"/>
                  </a:lnTo>
                  <a:lnTo>
                    <a:pt x="275" y="136"/>
                  </a:lnTo>
                  <a:lnTo>
                    <a:pt x="285" y="104"/>
                  </a:lnTo>
                  <a:lnTo>
                    <a:pt x="300" y="75"/>
                  </a:lnTo>
                  <a:lnTo>
                    <a:pt x="321" y="50"/>
                  </a:lnTo>
                  <a:lnTo>
                    <a:pt x="345" y="29"/>
                  </a:lnTo>
                  <a:lnTo>
                    <a:pt x="375" y="13"/>
                  </a:lnTo>
                  <a:lnTo>
                    <a:pt x="406" y="3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BBD7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11">
              <a:extLst>
                <a:ext uri="{FF2B5EF4-FFF2-40B4-BE49-F238E27FC236}">
                  <a16:creationId xmlns:a16="http://schemas.microsoft.com/office/drawing/2014/main" id="{3A55EF02-1B2C-437C-9197-EE261499F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46"/>
              <a:ext cx="223" cy="368"/>
            </a:xfrm>
            <a:custGeom>
              <a:avLst/>
              <a:gdLst>
                <a:gd name="T0" fmla="*/ 62 w 1559"/>
                <a:gd name="T1" fmla="*/ 0 h 2575"/>
                <a:gd name="T2" fmla="*/ 1498 w 1559"/>
                <a:gd name="T3" fmla="*/ 0 h 2575"/>
                <a:gd name="T4" fmla="*/ 1516 w 1559"/>
                <a:gd name="T5" fmla="*/ 38 h 2575"/>
                <a:gd name="T6" fmla="*/ 1530 w 1559"/>
                <a:gd name="T7" fmla="*/ 78 h 2575"/>
                <a:gd name="T8" fmla="*/ 1542 w 1559"/>
                <a:gd name="T9" fmla="*/ 121 h 2575"/>
                <a:gd name="T10" fmla="*/ 1551 w 1559"/>
                <a:gd name="T11" fmla="*/ 167 h 2575"/>
                <a:gd name="T12" fmla="*/ 1557 w 1559"/>
                <a:gd name="T13" fmla="*/ 216 h 2575"/>
                <a:gd name="T14" fmla="*/ 1559 w 1559"/>
                <a:gd name="T15" fmla="*/ 269 h 2575"/>
                <a:gd name="T16" fmla="*/ 1559 w 1559"/>
                <a:gd name="T17" fmla="*/ 2319 h 2575"/>
                <a:gd name="T18" fmla="*/ 1556 w 1559"/>
                <a:gd name="T19" fmla="*/ 2360 h 2575"/>
                <a:gd name="T20" fmla="*/ 1546 w 1559"/>
                <a:gd name="T21" fmla="*/ 2400 h 2575"/>
                <a:gd name="T22" fmla="*/ 1530 w 1559"/>
                <a:gd name="T23" fmla="*/ 2436 h 2575"/>
                <a:gd name="T24" fmla="*/ 1509 w 1559"/>
                <a:gd name="T25" fmla="*/ 2470 h 2575"/>
                <a:gd name="T26" fmla="*/ 1484 w 1559"/>
                <a:gd name="T27" fmla="*/ 2500 h 2575"/>
                <a:gd name="T28" fmla="*/ 1454 w 1559"/>
                <a:gd name="T29" fmla="*/ 2526 h 2575"/>
                <a:gd name="T30" fmla="*/ 1420 w 1559"/>
                <a:gd name="T31" fmla="*/ 2547 h 2575"/>
                <a:gd name="T32" fmla="*/ 1383 w 1559"/>
                <a:gd name="T33" fmla="*/ 2562 h 2575"/>
                <a:gd name="T34" fmla="*/ 1344 w 1559"/>
                <a:gd name="T35" fmla="*/ 2572 h 2575"/>
                <a:gd name="T36" fmla="*/ 1303 w 1559"/>
                <a:gd name="T37" fmla="*/ 2575 h 2575"/>
                <a:gd name="T38" fmla="*/ 256 w 1559"/>
                <a:gd name="T39" fmla="*/ 2575 h 2575"/>
                <a:gd name="T40" fmla="*/ 216 w 1559"/>
                <a:gd name="T41" fmla="*/ 2572 h 2575"/>
                <a:gd name="T42" fmla="*/ 180 w 1559"/>
                <a:gd name="T43" fmla="*/ 2563 h 2575"/>
                <a:gd name="T44" fmla="*/ 145 w 1559"/>
                <a:gd name="T45" fmla="*/ 2550 h 2575"/>
                <a:gd name="T46" fmla="*/ 113 w 1559"/>
                <a:gd name="T47" fmla="*/ 2531 h 2575"/>
                <a:gd name="T48" fmla="*/ 84 w 1559"/>
                <a:gd name="T49" fmla="*/ 2508 h 2575"/>
                <a:gd name="T50" fmla="*/ 59 w 1559"/>
                <a:gd name="T51" fmla="*/ 2480 h 2575"/>
                <a:gd name="T52" fmla="*/ 37 w 1559"/>
                <a:gd name="T53" fmla="*/ 2449 h 2575"/>
                <a:gd name="T54" fmla="*/ 20 w 1559"/>
                <a:gd name="T55" fmla="*/ 2416 h 2575"/>
                <a:gd name="T56" fmla="*/ 8 w 1559"/>
                <a:gd name="T57" fmla="*/ 2380 h 2575"/>
                <a:gd name="T58" fmla="*/ 45 w 1559"/>
                <a:gd name="T59" fmla="*/ 2332 h 2575"/>
                <a:gd name="T60" fmla="*/ 80 w 1559"/>
                <a:gd name="T61" fmla="*/ 2281 h 2575"/>
                <a:gd name="T62" fmla="*/ 108 w 1559"/>
                <a:gd name="T63" fmla="*/ 2227 h 2575"/>
                <a:gd name="T64" fmla="*/ 135 w 1559"/>
                <a:gd name="T65" fmla="*/ 2169 h 2575"/>
                <a:gd name="T66" fmla="*/ 157 w 1559"/>
                <a:gd name="T67" fmla="*/ 2109 h 2575"/>
                <a:gd name="T68" fmla="*/ 175 w 1559"/>
                <a:gd name="T69" fmla="*/ 2046 h 2575"/>
                <a:gd name="T70" fmla="*/ 188 w 1559"/>
                <a:gd name="T71" fmla="*/ 1982 h 2575"/>
                <a:gd name="T72" fmla="*/ 197 w 1559"/>
                <a:gd name="T73" fmla="*/ 1916 h 2575"/>
                <a:gd name="T74" fmla="*/ 202 w 1559"/>
                <a:gd name="T75" fmla="*/ 1848 h 2575"/>
                <a:gd name="T76" fmla="*/ 202 w 1559"/>
                <a:gd name="T77" fmla="*/ 1781 h 2575"/>
                <a:gd name="T78" fmla="*/ 199 w 1559"/>
                <a:gd name="T79" fmla="*/ 1712 h 2575"/>
                <a:gd name="T80" fmla="*/ 190 w 1559"/>
                <a:gd name="T81" fmla="*/ 1645 h 2575"/>
                <a:gd name="T82" fmla="*/ 178 w 1559"/>
                <a:gd name="T83" fmla="*/ 1577 h 2575"/>
                <a:gd name="T84" fmla="*/ 160 w 1559"/>
                <a:gd name="T85" fmla="*/ 1510 h 2575"/>
                <a:gd name="T86" fmla="*/ 138 w 1559"/>
                <a:gd name="T87" fmla="*/ 1445 h 2575"/>
                <a:gd name="T88" fmla="*/ 111 w 1559"/>
                <a:gd name="T89" fmla="*/ 1381 h 2575"/>
                <a:gd name="T90" fmla="*/ 78 w 1559"/>
                <a:gd name="T91" fmla="*/ 1319 h 2575"/>
                <a:gd name="T92" fmla="*/ 42 w 1559"/>
                <a:gd name="T93" fmla="*/ 1259 h 2575"/>
                <a:gd name="T94" fmla="*/ 0 w 1559"/>
                <a:gd name="T95" fmla="*/ 1202 h 2575"/>
                <a:gd name="T96" fmla="*/ 0 w 1559"/>
                <a:gd name="T97" fmla="*/ 269 h 2575"/>
                <a:gd name="T98" fmla="*/ 2 w 1559"/>
                <a:gd name="T99" fmla="*/ 216 h 2575"/>
                <a:gd name="T100" fmla="*/ 8 w 1559"/>
                <a:gd name="T101" fmla="*/ 167 h 2575"/>
                <a:gd name="T102" fmla="*/ 17 w 1559"/>
                <a:gd name="T103" fmla="*/ 121 h 2575"/>
                <a:gd name="T104" fmla="*/ 29 w 1559"/>
                <a:gd name="T105" fmla="*/ 78 h 2575"/>
                <a:gd name="T106" fmla="*/ 44 w 1559"/>
                <a:gd name="T107" fmla="*/ 38 h 2575"/>
                <a:gd name="T108" fmla="*/ 62 w 1559"/>
                <a:gd name="T109" fmla="*/ 0 h 2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59" h="2575">
                  <a:moveTo>
                    <a:pt x="62" y="0"/>
                  </a:moveTo>
                  <a:lnTo>
                    <a:pt x="1498" y="0"/>
                  </a:lnTo>
                  <a:lnTo>
                    <a:pt x="1516" y="38"/>
                  </a:lnTo>
                  <a:lnTo>
                    <a:pt x="1530" y="78"/>
                  </a:lnTo>
                  <a:lnTo>
                    <a:pt x="1542" y="121"/>
                  </a:lnTo>
                  <a:lnTo>
                    <a:pt x="1551" y="167"/>
                  </a:lnTo>
                  <a:lnTo>
                    <a:pt x="1557" y="216"/>
                  </a:lnTo>
                  <a:lnTo>
                    <a:pt x="1559" y="269"/>
                  </a:lnTo>
                  <a:lnTo>
                    <a:pt x="1559" y="2319"/>
                  </a:lnTo>
                  <a:lnTo>
                    <a:pt x="1556" y="2360"/>
                  </a:lnTo>
                  <a:lnTo>
                    <a:pt x="1546" y="2400"/>
                  </a:lnTo>
                  <a:lnTo>
                    <a:pt x="1530" y="2436"/>
                  </a:lnTo>
                  <a:lnTo>
                    <a:pt x="1509" y="2470"/>
                  </a:lnTo>
                  <a:lnTo>
                    <a:pt x="1484" y="2500"/>
                  </a:lnTo>
                  <a:lnTo>
                    <a:pt x="1454" y="2526"/>
                  </a:lnTo>
                  <a:lnTo>
                    <a:pt x="1420" y="2547"/>
                  </a:lnTo>
                  <a:lnTo>
                    <a:pt x="1383" y="2562"/>
                  </a:lnTo>
                  <a:lnTo>
                    <a:pt x="1344" y="2572"/>
                  </a:lnTo>
                  <a:lnTo>
                    <a:pt x="1303" y="2575"/>
                  </a:lnTo>
                  <a:lnTo>
                    <a:pt x="256" y="2575"/>
                  </a:lnTo>
                  <a:lnTo>
                    <a:pt x="216" y="2572"/>
                  </a:lnTo>
                  <a:lnTo>
                    <a:pt x="180" y="2563"/>
                  </a:lnTo>
                  <a:lnTo>
                    <a:pt x="145" y="2550"/>
                  </a:lnTo>
                  <a:lnTo>
                    <a:pt x="113" y="2531"/>
                  </a:lnTo>
                  <a:lnTo>
                    <a:pt x="84" y="2508"/>
                  </a:lnTo>
                  <a:lnTo>
                    <a:pt x="59" y="2480"/>
                  </a:lnTo>
                  <a:lnTo>
                    <a:pt x="37" y="2449"/>
                  </a:lnTo>
                  <a:lnTo>
                    <a:pt x="20" y="2416"/>
                  </a:lnTo>
                  <a:lnTo>
                    <a:pt x="8" y="2380"/>
                  </a:lnTo>
                  <a:lnTo>
                    <a:pt x="45" y="2332"/>
                  </a:lnTo>
                  <a:lnTo>
                    <a:pt x="80" y="2281"/>
                  </a:lnTo>
                  <a:lnTo>
                    <a:pt x="108" y="2227"/>
                  </a:lnTo>
                  <a:lnTo>
                    <a:pt x="135" y="2169"/>
                  </a:lnTo>
                  <a:lnTo>
                    <a:pt x="157" y="2109"/>
                  </a:lnTo>
                  <a:lnTo>
                    <a:pt x="175" y="2046"/>
                  </a:lnTo>
                  <a:lnTo>
                    <a:pt x="188" y="1982"/>
                  </a:lnTo>
                  <a:lnTo>
                    <a:pt x="197" y="1916"/>
                  </a:lnTo>
                  <a:lnTo>
                    <a:pt x="202" y="1848"/>
                  </a:lnTo>
                  <a:lnTo>
                    <a:pt x="202" y="1781"/>
                  </a:lnTo>
                  <a:lnTo>
                    <a:pt x="199" y="1712"/>
                  </a:lnTo>
                  <a:lnTo>
                    <a:pt x="190" y="1645"/>
                  </a:lnTo>
                  <a:lnTo>
                    <a:pt x="178" y="1577"/>
                  </a:lnTo>
                  <a:lnTo>
                    <a:pt x="160" y="1510"/>
                  </a:lnTo>
                  <a:lnTo>
                    <a:pt x="138" y="1445"/>
                  </a:lnTo>
                  <a:lnTo>
                    <a:pt x="111" y="1381"/>
                  </a:lnTo>
                  <a:lnTo>
                    <a:pt x="78" y="1319"/>
                  </a:lnTo>
                  <a:lnTo>
                    <a:pt x="42" y="1259"/>
                  </a:lnTo>
                  <a:lnTo>
                    <a:pt x="0" y="1202"/>
                  </a:lnTo>
                  <a:lnTo>
                    <a:pt x="0" y="269"/>
                  </a:lnTo>
                  <a:lnTo>
                    <a:pt x="2" y="216"/>
                  </a:lnTo>
                  <a:lnTo>
                    <a:pt x="8" y="167"/>
                  </a:lnTo>
                  <a:lnTo>
                    <a:pt x="17" y="121"/>
                  </a:lnTo>
                  <a:lnTo>
                    <a:pt x="29" y="78"/>
                  </a:lnTo>
                  <a:lnTo>
                    <a:pt x="44" y="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Rectangle 12">
              <a:extLst>
                <a:ext uri="{FF2B5EF4-FFF2-40B4-BE49-F238E27FC236}">
                  <a16:creationId xmlns:a16="http://schemas.microsoft.com/office/drawing/2014/main" id="{3AA68D5C-6A4E-FC48-FFDC-677A7B8C7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7" y="1793"/>
              <a:ext cx="116" cy="254"/>
            </a:xfrm>
            <a:prstGeom prst="rect">
              <a:avLst/>
            </a:prstGeom>
            <a:solidFill>
              <a:srgbClr val="ABCBD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97" name="Freeform 13">
              <a:extLst>
                <a:ext uri="{FF2B5EF4-FFF2-40B4-BE49-F238E27FC236}">
                  <a16:creationId xmlns:a16="http://schemas.microsoft.com/office/drawing/2014/main" id="{8A15A73C-3391-52FD-527F-67E934931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" y="1939"/>
              <a:ext cx="123" cy="117"/>
            </a:xfrm>
            <a:custGeom>
              <a:avLst/>
              <a:gdLst>
                <a:gd name="T0" fmla="*/ 103 w 861"/>
                <a:gd name="T1" fmla="*/ 0 h 815"/>
                <a:gd name="T2" fmla="*/ 725 w 861"/>
                <a:gd name="T3" fmla="*/ 0 h 815"/>
                <a:gd name="T4" fmla="*/ 753 w 861"/>
                <a:gd name="T5" fmla="*/ 4 h 815"/>
                <a:gd name="T6" fmla="*/ 778 w 861"/>
                <a:gd name="T7" fmla="*/ 12 h 815"/>
                <a:gd name="T8" fmla="*/ 801 w 861"/>
                <a:gd name="T9" fmla="*/ 24 h 815"/>
                <a:gd name="T10" fmla="*/ 821 w 861"/>
                <a:gd name="T11" fmla="*/ 41 h 815"/>
                <a:gd name="T12" fmla="*/ 838 w 861"/>
                <a:gd name="T13" fmla="*/ 61 h 815"/>
                <a:gd name="T14" fmla="*/ 850 w 861"/>
                <a:gd name="T15" fmla="*/ 84 h 815"/>
                <a:gd name="T16" fmla="*/ 859 w 861"/>
                <a:gd name="T17" fmla="*/ 110 h 815"/>
                <a:gd name="T18" fmla="*/ 861 w 861"/>
                <a:gd name="T19" fmla="*/ 136 h 815"/>
                <a:gd name="T20" fmla="*/ 861 w 861"/>
                <a:gd name="T21" fmla="*/ 679 h 815"/>
                <a:gd name="T22" fmla="*/ 859 w 861"/>
                <a:gd name="T23" fmla="*/ 707 h 815"/>
                <a:gd name="T24" fmla="*/ 850 w 861"/>
                <a:gd name="T25" fmla="*/ 732 h 815"/>
                <a:gd name="T26" fmla="*/ 838 w 861"/>
                <a:gd name="T27" fmla="*/ 755 h 815"/>
                <a:gd name="T28" fmla="*/ 821 w 861"/>
                <a:gd name="T29" fmla="*/ 775 h 815"/>
                <a:gd name="T30" fmla="*/ 801 w 861"/>
                <a:gd name="T31" fmla="*/ 792 h 815"/>
                <a:gd name="T32" fmla="*/ 778 w 861"/>
                <a:gd name="T33" fmla="*/ 805 h 815"/>
                <a:gd name="T34" fmla="*/ 753 w 861"/>
                <a:gd name="T35" fmla="*/ 813 h 815"/>
                <a:gd name="T36" fmla="*/ 725 w 861"/>
                <a:gd name="T37" fmla="*/ 815 h 815"/>
                <a:gd name="T38" fmla="*/ 67 w 861"/>
                <a:gd name="T39" fmla="*/ 815 h 815"/>
                <a:gd name="T40" fmla="*/ 45 w 861"/>
                <a:gd name="T41" fmla="*/ 753 h 815"/>
                <a:gd name="T42" fmla="*/ 28 w 861"/>
                <a:gd name="T43" fmla="*/ 688 h 815"/>
                <a:gd name="T44" fmla="*/ 13 w 861"/>
                <a:gd name="T45" fmla="*/ 622 h 815"/>
                <a:gd name="T46" fmla="*/ 4 w 861"/>
                <a:gd name="T47" fmla="*/ 553 h 815"/>
                <a:gd name="T48" fmla="*/ 0 w 861"/>
                <a:gd name="T49" fmla="*/ 483 h 815"/>
                <a:gd name="T50" fmla="*/ 0 w 861"/>
                <a:gd name="T51" fmla="*/ 414 h 815"/>
                <a:gd name="T52" fmla="*/ 4 w 861"/>
                <a:gd name="T53" fmla="*/ 343 h 815"/>
                <a:gd name="T54" fmla="*/ 14 w 861"/>
                <a:gd name="T55" fmla="*/ 272 h 815"/>
                <a:gd name="T56" fmla="*/ 29 w 861"/>
                <a:gd name="T57" fmla="*/ 203 h 815"/>
                <a:gd name="T58" fmla="*/ 49 w 861"/>
                <a:gd name="T59" fmla="*/ 134 h 815"/>
                <a:gd name="T60" fmla="*/ 73 w 861"/>
                <a:gd name="T61" fmla="*/ 67 h 815"/>
                <a:gd name="T62" fmla="*/ 103 w 861"/>
                <a:gd name="T63" fmla="*/ 0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61" h="815">
                  <a:moveTo>
                    <a:pt x="103" y="0"/>
                  </a:moveTo>
                  <a:lnTo>
                    <a:pt x="725" y="0"/>
                  </a:lnTo>
                  <a:lnTo>
                    <a:pt x="753" y="4"/>
                  </a:lnTo>
                  <a:lnTo>
                    <a:pt x="778" y="12"/>
                  </a:lnTo>
                  <a:lnTo>
                    <a:pt x="801" y="24"/>
                  </a:lnTo>
                  <a:lnTo>
                    <a:pt x="821" y="41"/>
                  </a:lnTo>
                  <a:lnTo>
                    <a:pt x="838" y="61"/>
                  </a:lnTo>
                  <a:lnTo>
                    <a:pt x="850" y="84"/>
                  </a:lnTo>
                  <a:lnTo>
                    <a:pt x="859" y="110"/>
                  </a:lnTo>
                  <a:lnTo>
                    <a:pt x="861" y="136"/>
                  </a:lnTo>
                  <a:lnTo>
                    <a:pt x="861" y="679"/>
                  </a:lnTo>
                  <a:lnTo>
                    <a:pt x="859" y="707"/>
                  </a:lnTo>
                  <a:lnTo>
                    <a:pt x="850" y="732"/>
                  </a:lnTo>
                  <a:lnTo>
                    <a:pt x="838" y="755"/>
                  </a:lnTo>
                  <a:lnTo>
                    <a:pt x="821" y="775"/>
                  </a:lnTo>
                  <a:lnTo>
                    <a:pt x="801" y="792"/>
                  </a:lnTo>
                  <a:lnTo>
                    <a:pt x="778" y="805"/>
                  </a:lnTo>
                  <a:lnTo>
                    <a:pt x="753" y="813"/>
                  </a:lnTo>
                  <a:lnTo>
                    <a:pt x="725" y="815"/>
                  </a:lnTo>
                  <a:lnTo>
                    <a:pt x="67" y="815"/>
                  </a:lnTo>
                  <a:lnTo>
                    <a:pt x="45" y="753"/>
                  </a:lnTo>
                  <a:lnTo>
                    <a:pt x="28" y="688"/>
                  </a:lnTo>
                  <a:lnTo>
                    <a:pt x="13" y="622"/>
                  </a:lnTo>
                  <a:lnTo>
                    <a:pt x="4" y="553"/>
                  </a:lnTo>
                  <a:lnTo>
                    <a:pt x="0" y="483"/>
                  </a:lnTo>
                  <a:lnTo>
                    <a:pt x="0" y="414"/>
                  </a:lnTo>
                  <a:lnTo>
                    <a:pt x="4" y="343"/>
                  </a:lnTo>
                  <a:lnTo>
                    <a:pt x="14" y="272"/>
                  </a:lnTo>
                  <a:lnTo>
                    <a:pt x="29" y="203"/>
                  </a:lnTo>
                  <a:lnTo>
                    <a:pt x="49" y="134"/>
                  </a:lnTo>
                  <a:lnTo>
                    <a:pt x="73" y="67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ABCBD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14">
              <a:extLst>
                <a:ext uri="{FF2B5EF4-FFF2-40B4-BE49-F238E27FC236}">
                  <a16:creationId xmlns:a16="http://schemas.microsoft.com/office/drawing/2014/main" id="{0E1A21D0-C503-3D6B-66B8-4AF3A30CD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1614"/>
              <a:ext cx="232" cy="505"/>
            </a:xfrm>
            <a:custGeom>
              <a:avLst/>
              <a:gdLst>
                <a:gd name="T0" fmla="*/ 1280 w 1627"/>
                <a:gd name="T1" fmla="*/ 29 h 3529"/>
                <a:gd name="T2" fmla="*/ 1356 w 1627"/>
                <a:gd name="T3" fmla="*/ 170 h 3529"/>
                <a:gd name="T4" fmla="*/ 1311 w 1627"/>
                <a:gd name="T5" fmla="*/ 351 h 3529"/>
                <a:gd name="T6" fmla="*/ 1230 w 1627"/>
                <a:gd name="T7" fmla="*/ 461 h 3529"/>
                <a:gd name="T8" fmla="*/ 1263 w 1627"/>
                <a:gd name="T9" fmla="*/ 577 h 3529"/>
                <a:gd name="T10" fmla="*/ 1166 w 1627"/>
                <a:gd name="T11" fmla="*/ 548 h 3529"/>
                <a:gd name="T12" fmla="*/ 1183 w 1627"/>
                <a:gd name="T13" fmla="*/ 392 h 3529"/>
                <a:gd name="T14" fmla="*/ 1277 w 1627"/>
                <a:gd name="T15" fmla="*/ 283 h 3529"/>
                <a:gd name="T16" fmla="*/ 1277 w 1627"/>
                <a:gd name="T17" fmla="*/ 125 h 3529"/>
                <a:gd name="T18" fmla="*/ 1187 w 1627"/>
                <a:gd name="T19" fmla="*/ 67 h 3529"/>
                <a:gd name="T20" fmla="*/ 361 w 1627"/>
                <a:gd name="T21" fmla="*/ 106 h 3529"/>
                <a:gd name="T22" fmla="*/ 342 w 1627"/>
                <a:gd name="T23" fmla="*/ 261 h 3529"/>
                <a:gd name="T24" fmla="*/ 435 w 1627"/>
                <a:gd name="T25" fmla="*/ 372 h 3529"/>
                <a:gd name="T26" fmla="*/ 472 w 1627"/>
                <a:gd name="T27" fmla="*/ 530 h 3529"/>
                <a:gd name="T28" fmla="*/ 362 w 1627"/>
                <a:gd name="T29" fmla="*/ 673 h 3529"/>
                <a:gd name="T30" fmla="*/ 224 w 1627"/>
                <a:gd name="T31" fmla="*/ 797 h 3529"/>
                <a:gd name="T32" fmla="*/ 114 w 1627"/>
                <a:gd name="T33" fmla="*/ 958 h 3529"/>
                <a:gd name="T34" fmla="*/ 67 w 1627"/>
                <a:gd name="T35" fmla="*/ 1187 h 3529"/>
                <a:gd name="T36" fmla="*/ 201 w 1627"/>
                <a:gd name="T37" fmla="*/ 2347 h 3529"/>
                <a:gd name="T38" fmla="*/ 269 w 1627"/>
                <a:gd name="T39" fmla="*/ 2683 h 3529"/>
                <a:gd name="T40" fmla="*/ 230 w 1627"/>
                <a:gd name="T41" fmla="*/ 3019 h 3529"/>
                <a:gd name="T42" fmla="*/ 79 w 1627"/>
                <a:gd name="T43" fmla="*/ 3308 h 3529"/>
                <a:gd name="T44" fmla="*/ 190 w 1627"/>
                <a:gd name="T45" fmla="*/ 3436 h 3529"/>
                <a:gd name="T46" fmla="*/ 1372 w 1627"/>
                <a:gd name="T47" fmla="*/ 3458 h 3529"/>
                <a:gd name="T48" fmla="*/ 1516 w 1627"/>
                <a:gd name="T49" fmla="*/ 3370 h 3529"/>
                <a:gd name="T50" fmla="*/ 1559 w 1627"/>
                <a:gd name="T51" fmla="*/ 1188 h 3529"/>
                <a:gd name="T52" fmla="*/ 1514 w 1627"/>
                <a:gd name="T53" fmla="*/ 959 h 3529"/>
                <a:gd name="T54" fmla="*/ 1405 w 1627"/>
                <a:gd name="T55" fmla="*/ 797 h 3529"/>
                <a:gd name="T56" fmla="*/ 1271 w 1627"/>
                <a:gd name="T57" fmla="*/ 673 h 3529"/>
                <a:gd name="T58" fmla="*/ 1288 w 1627"/>
                <a:gd name="T59" fmla="*/ 600 h 3529"/>
                <a:gd name="T60" fmla="*/ 1428 w 1627"/>
                <a:gd name="T61" fmla="*/ 723 h 3529"/>
                <a:gd name="T62" fmla="*/ 1556 w 1627"/>
                <a:gd name="T63" fmla="*/ 891 h 3529"/>
                <a:gd name="T64" fmla="*/ 1625 w 1627"/>
                <a:gd name="T65" fmla="*/ 1129 h 3529"/>
                <a:gd name="T66" fmla="*/ 1600 w 1627"/>
                <a:gd name="T67" fmla="*/ 3361 h 3529"/>
                <a:gd name="T68" fmla="*/ 1459 w 1627"/>
                <a:gd name="T69" fmla="*/ 3501 h 3529"/>
                <a:gd name="T70" fmla="*/ 250 w 1627"/>
                <a:gd name="T71" fmla="*/ 3525 h 3529"/>
                <a:gd name="T72" fmla="*/ 84 w 1627"/>
                <a:gd name="T73" fmla="*/ 3441 h 3529"/>
                <a:gd name="T74" fmla="*/ 5 w 1627"/>
                <a:gd name="T75" fmla="*/ 3290 h 3529"/>
                <a:gd name="T76" fmla="*/ 133 w 1627"/>
                <a:gd name="T77" fmla="*/ 3082 h 3529"/>
                <a:gd name="T78" fmla="*/ 202 w 1627"/>
                <a:gd name="T79" fmla="*/ 2777 h 3529"/>
                <a:gd name="T80" fmla="*/ 165 w 1627"/>
                <a:gd name="T81" fmla="*/ 2449 h 3529"/>
                <a:gd name="T82" fmla="*/ 8 w 1627"/>
                <a:gd name="T83" fmla="*/ 2142 h 3529"/>
                <a:gd name="T84" fmla="*/ 18 w 1627"/>
                <a:gd name="T85" fmla="*/ 1032 h 3529"/>
                <a:gd name="T86" fmla="*/ 106 w 1627"/>
                <a:gd name="T87" fmla="*/ 834 h 3529"/>
                <a:gd name="T88" fmla="*/ 236 w 1627"/>
                <a:gd name="T89" fmla="*/ 691 h 3529"/>
                <a:gd name="T90" fmla="*/ 376 w 1627"/>
                <a:gd name="T91" fmla="*/ 571 h 3529"/>
                <a:gd name="T92" fmla="*/ 408 w 1627"/>
                <a:gd name="T93" fmla="*/ 495 h 3529"/>
                <a:gd name="T94" fmla="*/ 362 w 1627"/>
                <a:gd name="T95" fmla="*/ 392 h 3529"/>
                <a:gd name="T96" fmla="*/ 279 w 1627"/>
                <a:gd name="T97" fmla="*/ 291 h 3529"/>
                <a:gd name="T98" fmla="*/ 285 w 1627"/>
                <a:gd name="T99" fmla="*/ 104 h 3529"/>
                <a:gd name="T100" fmla="*/ 406 w 1627"/>
                <a:gd name="T101" fmla="*/ 3 h 3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27" h="3529">
                  <a:moveTo>
                    <a:pt x="440" y="0"/>
                  </a:moveTo>
                  <a:lnTo>
                    <a:pt x="1186" y="0"/>
                  </a:lnTo>
                  <a:lnTo>
                    <a:pt x="1220" y="3"/>
                  </a:lnTo>
                  <a:lnTo>
                    <a:pt x="1252" y="13"/>
                  </a:lnTo>
                  <a:lnTo>
                    <a:pt x="1280" y="29"/>
                  </a:lnTo>
                  <a:lnTo>
                    <a:pt x="1306" y="50"/>
                  </a:lnTo>
                  <a:lnTo>
                    <a:pt x="1327" y="75"/>
                  </a:lnTo>
                  <a:lnTo>
                    <a:pt x="1342" y="104"/>
                  </a:lnTo>
                  <a:lnTo>
                    <a:pt x="1352" y="136"/>
                  </a:lnTo>
                  <a:lnTo>
                    <a:pt x="1356" y="170"/>
                  </a:lnTo>
                  <a:lnTo>
                    <a:pt x="1356" y="238"/>
                  </a:lnTo>
                  <a:lnTo>
                    <a:pt x="1352" y="268"/>
                  </a:lnTo>
                  <a:lnTo>
                    <a:pt x="1343" y="299"/>
                  </a:lnTo>
                  <a:lnTo>
                    <a:pt x="1330" y="327"/>
                  </a:lnTo>
                  <a:lnTo>
                    <a:pt x="1311" y="351"/>
                  </a:lnTo>
                  <a:lnTo>
                    <a:pt x="1287" y="373"/>
                  </a:lnTo>
                  <a:lnTo>
                    <a:pt x="1267" y="391"/>
                  </a:lnTo>
                  <a:lnTo>
                    <a:pt x="1251" y="412"/>
                  </a:lnTo>
                  <a:lnTo>
                    <a:pt x="1237" y="435"/>
                  </a:lnTo>
                  <a:lnTo>
                    <a:pt x="1230" y="461"/>
                  </a:lnTo>
                  <a:lnTo>
                    <a:pt x="1225" y="486"/>
                  </a:lnTo>
                  <a:lnTo>
                    <a:pt x="1227" y="513"/>
                  </a:lnTo>
                  <a:lnTo>
                    <a:pt x="1234" y="537"/>
                  </a:lnTo>
                  <a:lnTo>
                    <a:pt x="1246" y="558"/>
                  </a:lnTo>
                  <a:lnTo>
                    <a:pt x="1263" y="577"/>
                  </a:lnTo>
                  <a:lnTo>
                    <a:pt x="1242" y="604"/>
                  </a:lnTo>
                  <a:lnTo>
                    <a:pt x="1219" y="629"/>
                  </a:lnTo>
                  <a:lnTo>
                    <a:pt x="1195" y="604"/>
                  </a:lnTo>
                  <a:lnTo>
                    <a:pt x="1179" y="577"/>
                  </a:lnTo>
                  <a:lnTo>
                    <a:pt x="1166" y="548"/>
                  </a:lnTo>
                  <a:lnTo>
                    <a:pt x="1159" y="516"/>
                  </a:lnTo>
                  <a:lnTo>
                    <a:pt x="1158" y="484"/>
                  </a:lnTo>
                  <a:lnTo>
                    <a:pt x="1162" y="452"/>
                  </a:lnTo>
                  <a:lnTo>
                    <a:pt x="1170" y="421"/>
                  </a:lnTo>
                  <a:lnTo>
                    <a:pt x="1183" y="392"/>
                  </a:lnTo>
                  <a:lnTo>
                    <a:pt x="1201" y="365"/>
                  </a:lnTo>
                  <a:lnTo>
                    <a:pt x="1222" y="340"/>
                  </a:lnTo>
                  <a:lnTo>
                    <a:pt x="1247" y="319"/>
                  </a:lnTo>
                  <a:lnTo>
                    <a:pt x="1264" y="303"/>
                  </a:lnTo>
                  <a:lnTo>
                    <a:pt x="1277" y="283"/>
                  </a:lnTo>
                  <a:lnTo>
                    <a:pt x="1285" y="261"/>
                  </a:lnTo>
                  <a:lnTo>
                    <a:pt x="1288" y="238"/>
                  </a:lnTo>
                  <a:lnTo>
                    <a:pt x="1288" y="169"/>
                  </a:lnTo>
                  <a:lnTo>
                    <a:pt x="1285" y="146"/>
                  </a:lnTo>
                  <a:lnTo>
                    <a:pt x="1277" y="125"/>
                  </a:lnTo>
                  <a:lnTo>
                    <a:pt x="1266" y="106"/>
                  </a:lnTo>
                  <a:lnTo>
                    <a:pt x="1250" y="91"/>
                  </a:lnTo>
                  <a:lnTo>
                    <a:pt x="1231" y="78"/>
                  </a:lnTo>
                  <a:lnTo>
                    <a:pt x="1210" y="71"/>
                  </a:lnTo>
                  <a:lnTo>
                    <a:pt x="1187" y="67"/>
                  </a:lnTo>
                  <a:lnTo>
                    <a:pt x="440" y="67"/>
                  </a:lnTo>
                  <a:lnTo>
                    <a:pt x="417" y="71"/>
                  </a:lnTo>
                  <a:lnTo>
                    <a:pt x="396" y="78"/>
                  </a:lnTo>
                  <a:lnTo>
                    <a:pt x="377" y="91"/>
                  </a:lnTo>
                  <a:lnTo>
                    <a:pt x="361" y="106"/>
                  </a:lnTo>
                  <a:lnTo>
                    <a:pt x="350" y="125"/>
                  </a:lnTo>
                  <a:lnTo>
                    <a:pt x="342" y="146"/>
                  </a:lnTo>
                  <a:lnTo>
                    <a:pt x="339" y="169"/>
                  </a:lnTo>
                  <a:lnTo>
                    <a:pt x="339" y="238"/>
                  </a:lnTo>
                  <a:lnTo>
                    <a:pt x="342" y="261"/>
                  </a:lnTo>
                  <a:lnTo>
                    <a:pt x="350" y="284"/>
                  </a:lnTo>
                  <a:lnTo>
                    <a:pt x="363" y="303"/>
                  </a:lnTo>
                  <a:lnTo>
                    <a:pt x="382" y="319"/>
                  </a:lnTo>
                  <a:lnTo>
                    <a:pt x="411" y="344"/>
                  </a:lnTo>
                  <a:lnTo>
                    <a:pt x="435" y="372"/>
                  </a:lnTo>
                  <a:lnTo>
                    <a:pt x="454" y="403"/>
                  </a:lnTo>
                  <a:lnTo>
                    <a:pt x="467" y="438"/>
                  </a:lnTo>
                  <a:lnTo>
                    <a:pt x="475" y="472"/>
                  </a:lnTo>
                  <a:lnTo>
                    <a:pt x="476" y="502"/>
                  </a:lnTo>
                  <a:lnTo>
                    <a:pt x="472" y="530"/>
                  </a:lnTo>
                  <a:lnTo>
                    <a:pt x="465" y="558"/>
                  </a:lnTo>
                  <a:lnTo>
                    <a:pt x="453" y="583"/>
                  </a:lnTo>
                  <a:lnTo>
                    <a:pt x="435" y="608"/>
                  </a:lnTo>
                  <a:lnTo>
                    <a:pt x="412" y="631"/>
                  </a:lnTo>
                  <a:lnTo>
                    <a:pt x="362" y="673"/>
                  </a:lnTo>
                  <a:lnTo>
                    <a:pt x="334" y="696"/>
                  </a:lnTo>
                  <a:lnTo>
                    <a:pt x="307" y="719"/>
                  </a:lnTo>
                  <a:lnTo>
                    <a:pt x="278" y="744"/>
                  </a:lnTo>
                  <a:lnTo>
                    <a:pt x="252" y="769"/>
                  </a:lnTo>
                  <a:lnTo>
                    <a:pt x="224" y="797"/>
                  </a:lnTo>
                  <a:lnTo>
                    <a:pt x="199" y="825"/>
                  </a:lnTo>
                  <a:lnTo>
                    <a:pt x="174" y="855"/>
                  </a:lnTo>
                  <a:lnTo>
                    <a:pt x="152" y="887"/>
                  </a:lnTo>
                  <a:lnTo>
                    <a:pt x="131" y="922"/>
                  </a:lnTo>
                  <a:lnTo>
                    <a:pt x="114" y="958"/>
                  </a:lnTo>
                  <a:lnTo>
                    <a:pt x="98" y="998"/>
                  </a:lnTo>
                  <a:lnTo>
                    <a:pt x="85" y="1041"/>
                  </a:lnTo>
                  <a:lnTo>
                    <a:pt x="76" y="1086"/>
                  </a:lnTo>
                  <a:lnTo>
                    <a:pt x="69" y="1135"/>
                  </a:lnTo>
                  <a:lnTo>
                    <a:pt x="67" y="1187"/>
                  </a:lnTo>
                  <a:lnTo>
                    <a:pt x="67" y="2109"/>
                  </a:lnTo>
                  <a:lnTo>
                    <a:pt x="107" y="2164"/>
                  </a:lnTo>
                  <a:lnTo>
                    <a:pt x="143" y="2222"/>
                  </a:lnTo>
                  <a:lnTo>
                    <a:pt x="174" y="2283"/>
                  </a:lnTo>
                  <a:lnTo>
                    <a:pt x="201" y="2347"/>
                  </a:lnTo>
                  <a:lnTo>
                    <a:pt x="223" y="2412"/>
                  </a:lnTo>
                  <a:lnTo>
                    <a:pt x="242" y="2479"/>
                  </a:lnTo>
                  <a:lnTo>
                    <a:pt x="255" y="2546"/>
                  </a:lnTo>
                  <a:lnTo>
                    <a:pt x="264" y="2615"/>
                  </a:lnTo>
                  <a:lnTo>
                    <a:pt x="269" y="2683"/>
                  </a:lnTo>
                  <a:lnTo>
                    <a:pt x="270" y="2752"/>
                  </a:lnTo>
                  <a:lnTo>
                    <a:pt x="266" y="2820"/>
                  </a:lnTo>
                  <a:lnTo>
                    <a:pt x="258" y="2888"/>
                  </a:lnTo>
                  <a:lnTo>
                    <a:pt x="246" y="2954"/>
                  </a:lnTo>
                  <a:lnTo>
                    <a:pt x="230" y="3019"/>
                  </a:lnTo>
                  <a:lnTo>
                    <a:pt x="207" y="3082"/>
                  </a:lnTo>
                  <a:lnTo>
                    <a:pt x="182" y="3142"/>
                  </a:lnTo>
                  <a:lnTo>
                    <a:pt x="152" y="3200"/>
                  </a:lnTo>
                  <a:lnTo>
                    <a:pt x="118" y="3256"/>
                  </a:lnTo>
                  <a:lnTo>
                    <a:pt x="79" y="3308"/>
                  </a:lnTo>
                  <a:lnTo>
                    <a:pt x="94" y="3340"/>
                  </a:lnTo>
                  <a:lnTo>
                    <a:pt x="111" y="3370"/>
                  </a:lnTo>
                  <a:lnTo>
                    <a:pt x="135" y="3396"/>
                  </a:lnTo>
                  <a:lnTo>
                    <a:pt x="160" y="3418"/>
                  </a:lnTo>
                  <a:lnTo>
                    <a:pt x="190" y="3436"/>
                  </a:lnTo>
                  <a:lnTo>
                    <a:pt x="221" y="3449"/>
                  </a:lnTo>
                  <a:lnTo>
                    <a:pt x="255" y="3458"/>
                  </a:lnTo>
                  <a:lnTo>
                    <a:pt x="290" y="3460"/>
                  </a:lnTo>
                  <a:lnTo>
                    <a:pt x="1337" y="3460"/>
                  </a:lnTo>
                  <a:lnTo>
                    <a:pt x="1372" y="3458"/>
                  </a:lnTo>
                  <a:lnTo>
                    <a:pt x="1406" y="3449"/>
                  </a:lnTo>
                  <a:lnTo>
                    <a:pt x="1438" y="3436"/>
                  </a:lnTo>
                  <a:lnTo>
                    <a:pt x="1468" y="3417"/>
                  </a:lnTo>
                  <a:lnTo>
                    <a:pt x="1494" y="3395"/>
                  </a:lnTo>
                  <a:lnTo>
                    <a:pt x="1516" y="3370"/>
                  </a:lnTo>
                  <a:lnTo>
                    <a:pt x="1534" y="3340"/>
                  </a:lnTo>
                  <a:lnTo>
                    <a:pt x="1548" y="3309"/>
                  </a:lnTo>
                  <a:lnTo>
                    <a:pt x="1556" y="3275"/>
                  </a:lnTo>
                  <a:lnTo>
                    <a:pt x="1559" y="3238"/>
                  </a:lnTo>
                  <a:lnTo>
                    <a:pt x="1559" y="1188"/>
                  </a:lnTo>
                  <a:lnTo>
                    <a:pt x="1556" y="1135"/>
                  </a:lnTo>
                  <a:lnTo>
                    <a:pt x="1551" y="1086"/>
                  </a:lnTo>
                  <a:lnTo>
                    <a:pt x="1542" y="1041"/>
                  </a:lnTo>
                  <a:lnTo>
                    <a:pt x="1530" y="998"/>
                  </a:lnTo>
                  <a:lnTo>
                    <a:pt x="1514" y="959"/>
                  </a:lnTo>
                  <a:lnTo>
                    <a:pt x="1496" y="922"/>
                  </a:lnTo>
                  <a:lnTo>
                    <a:pt x="1476" y="887"/>
                  </a:lnTo>
                  <a:lnTo>
                    <a:pt x="1454" y="855"/>
                  </a:lnTo>
                  <a:lnTo>
                    <a:pt x="1431" y="825"/>
                  </a:lnTo>
                  <a:lnTo>
                    <a:pt x="1405" y="797"/>
                  </a:lnTo>
                  <a:lnTo>
                    <a:pt x="1379" y="769"/>
                  </a:lnTo>
                  <a:lnTo>
                    <a:pt x="1352" y="744"/>
                  </a:lnTo>
                  <a:lnTo>
                    <a:pt x="1325" y="719"/>
                  </a:lnTo>
                  <a:lnTo>
                    <a:pt x="1297" y="696"/>
                  </a:lnTo>
                  <a:lnTo>
                    <a:pt x="1271" y="673"/>
                  </a:lnTo>
                  <a:lnTo>
                    <a:pt x="1220" y="630"/>
                  </a:lnTo>
                  <a:lnTo>
                    <a:pt x="1220" y="630"/>
                  </a:lnTo>
                  <a:lnTo>
                    <a:pt x="1242" y="604"/>
                  </a:lnTo>
                  <a:lnTo>
                    <a:pt x="1264" y="579"/>
                  </a:lnTo>
                  <a:lnTo>
                    <a:pt x="1288" y="600"/>
                  </a:lnTo>
                  <a:lnTo>
                    <a:pt x="1314" y="621"/>
                  </a:lnTo>
                  <a:lnTo>
                    <a:pt x="1342" y="644"/>
                  </a:lnTo>
                  <a:lnTo>
                    <a:pt x="1371" y="670"/>
                  </a:lnTo>
                  <a:lnTo>
                    <a:pt x="1400" y="695"/>
                  </a:lnTo>
                  <a:lnTo>
                    <a:pt x="1428" y="723"/>
                  </a:lnTo>
                  <a:lnTo>
                    <a:pt x="1457" y="753"/>
                  </a:lnTo>
                  <a:lnTo>
                    <a:pt x="1484" y="783"/>
                  </a:lnTo>
                  <a:lnTo>
                    <a:pt x="1510" y="817"/>
                  </a:lnTo>
                  <a:lnTo>
                    <a:pt x="1534" y="853"/>
                  </a:lnTo>
                  <a:lnTo>
                    <a:pt x="1556" y="891"/>
                  </a:lnTo>
                  <a:lnTo>
                    <a:pt x="1576" y="932"/>
                  </a:lnTo>
                  <a:lnTo>
                    <a:pt x="1594" y="976"/>
                  </a:lnTo>
                  <a:lnTo>
                    <a:pt x="1607" y="1023"/>
                  </a:lnTo>
                  <a:lnTo>
                    <a:pt x="1618" y="1074"/>
                  </a:lnTo>
                  <a:lnTo>
                    <a:pt x="1625" y="1129"/>
                  </a:lnTo>
                  <a:lnTo>
                    <a:pt x="1627" y="1188"/>
                  </a:lnTo>
                  <a:lnTo>
                    <a:pt x="1627" y="3238"/>
                  </a:lnTo>
                  <a:lnTo>
                    <a:pt x="1624" y="3281"/>
                  </a:lnTo>
                  <a:lnTo>
                    <a:pt x="1615" y="3322"/>
                  </a:lnTo>
                  <a:lnTo>
                    <a:pt x="1600" y="3361"/>
                  </a:lnTo>
                  <a:lnTo>
                    <a:pt x="1580" y="3396"/>
                  </a:lnTo>
                  <a:lnTo>
                    <a:pt x="1555" y="3428"/>
                  </a:lnTo>
                  <a:lnTo>
                    <a:pt x="1527" y="3457"/>
                  </a:lnTo>
                  <a:lnTo>
                    <a:pt x="1495" y="3481"/>
                  </a:lnTo>
                  <a:lnTo>
                    <a:pt x="1459" y="3501"/>
                  </a:lnTo>
                  <a:lnTo>
                    <a:pt x="1421" y="3517"/>
                  </a:lnTo>
                  <a:lnTo>
                    <a:pt x="1380" y="3525"/>
                  </a:lnTo>
                  <a:lnTo>
                    <a:pt x="1337" y="3529"/>
                  </a:lnTo>
                  <a:lnTo>
                    <a:pt x="290" y="3529"/>
                  </a:lnTo>
                  <a:lnTo>
                    <a:pt x="250" y="3525"/>
                  </a:lnTo>
                  <a:lnTo>
                    <a:pt x="213" y="3518"/>
                  </a:lnTo>
                  <a:lnTo>
                    <a:pt x="178" y="3505"/>
                  </a:lnTo>
                  <a:lnTo>
                    <a:pt x="143" y="3488"/>
                  </a:lnTo>
                  <a:lnTo>
                    <a:pt x="112" y="3467"/>
                  </a:lnTo>
                  <a:lnTo>
                    <a:pt x="84" y="3441"/>
                  </a:lnTo>
                  <a:lnTo>
                    <a:pt x="60" y="3413"/>
                  </a:lnTo>
                  <a:lnTo>
                    <a:pt x="39" y="3381"/>
                  </a:lnTo>
                  <a:lnTo>
                    <a:pt x="22" y="3345"/>
                  </a:lnTo>
                  <a:lnTo>
                    <a:pt x="10" y="3308"/>
                  </a:lnTo>
                  <a:lnTo>
                    <a:pt x="5" y="3290"/>
                  </a:lnTo>
                  <a:lnTo>
                    <a:pt x="16" y="3277"/>
                  </a:lnTo>
                  <a:lnTo>
                    <a:pt x="51" y="3234"/>
                  </a:lnTo>
                  <a:lnTo>
                    <a:pt x="82" y="3186"/>
                  </a:lnTo>
                  <a:lnTo>
                    <a:pt x="109" y="3135"/>
                  </a:lnTo>
                  <a:lnTo>
                    <a:pt x="133" y="3082"/>
                  </a:lnTo>
                  <a:lnTo>
                    <a:pt x="156" y="3025"/>
                  </a:lnTo>
                  <a:lnTo>
                    <a:pt x="172" y="2966"/>
                  </a:lnTo>
                  <a:lnTo>
                    <a:pt x="186" y="2904"/>
                  </a:lnTo>
                  <a:lnTo>
                    <a:pt x="196" y="2841"/>
                  </a:lnTo>
                  <a:lnTo>
                    <a:pt x="202" y="2777"/>
                  </a:lnTo>
                  <a:lnTo>
                    <a:pt x="203" y="2712"/>
                  </a:lnTo>
                  <a:lnTo>
                    <a:pt x="201" y="2646"/>
                  </a:lnTo>
                  <a:lnTo>
                    <a:pt x="193" y="2580"/>
                  </a:lnTo>
                  <a:lnTo>
                    <a:pt x="182" y="2514"/>
                  </a:lnTo>
                  <a:lnTo>
                    <a:pt x="165" y="2449"/>
                  </a:lnTo>
                  <a:lnTo>
                    <a:pt x="145" y="2384"/>
                  </a:lnTo>
                  <a:lnTo>
                    <a:pt x="118" y="2321"/>
                  </a:lnTo>
                  <a:lnTo>
                    <a:pt x="86" y="2259"/>
                  </a:lnTo>
                  <a:lnTo>
                    <a:pt x="50" y="2199"/>
                  </a:lnTo>
                  <a:lnTo>
                    <a:pt x="8" y="2142"/>
                  </a:lnTo>
                  <a:lnTo>
                    <a:pt x="0" y="2133"/>
                  </a:lnTo>
                  <a:lnTo>
                    <a:pt x="0" y="1188"/>
                  </a:lnTo>
                  <a:lnTo>
                    <a:pt x="2" y="1133"/>
                  </a:lnTo>
                  <a:lnTo>
                    <a:pt x="8" y="1081"/>
                  </a:lnTo>
                  <a:lnTo>
                    <a:pt x="18" y="1032"/>
                  </a:lnTo>
                  <a:lnTo>
                    <a:pt x="30" y="988"/>
                  </a:lnTo>
                  <a:lnTo>
                    <a:pt x="45" y="945"/>
                  </a:lnTo>
                  <a:lnTo>
                    <a:pt x="64" y="906"/>
                  </a:lnTo>
                  <a:lnTo>
                    <a:pt x="84" y="869"/>
                  </a:lnTo>
                  <a:lnTo>
                    <a:pt x="106" y="834"/>
                  </a:lnTo>
                  <a:lnTo>
                    <a:pt x="130" y="802"/>
                  </a:lnTo>
                  <a:lnTo>
                    <a:pt x="156" y="771"/>
                  </a:lnTo>
                  <a:lnTo>
                    <a:pt x="182" y="743"/>
                  </a:lnTo>
                  <a:lnTo>
                    <a:pt x="209" y="716"/>
                  </a:lnTo>
                  <a:lnTo>
                    <a:pt x="236" y="691"/>
                  </a:lnTo>
                  <a:lnTo>
                    <a:pt x="264" y="666"/>
                  </a:lnTo>
                  <a:lnTo>
                    <a:pt x="291" y="643"/>
                  </a:lnTo>
                  <a:lnTo>
                    <a:pt x="319" y="620"/>
                  </a:lnTo>
                  <a:lnTo>
                    <a:pt x="368" y="580"/>
                  </a:lnTo>
                  <a:lnTo>
                    <a:pt x="376" y="571"/>
                  </a:lnTo>
                  <a:lnTo>
                    <a:pt x="383" y="564"/>
                  </a:lnTo>
                  <a:lnTo>
                    <a:pt x="396" y="546"/>
                  </a:lnTo>
                  <a:lnTo>
                    <a:pt x="404" y="528"/>
                  </a:lnTo>
                  <a:lnTo>
                    <a:pt x="407" y="511"/>
                  </a:lnTo>
                  <a:lnTo>
                    <a:pt x="408" y="495"/>
                  </a:lnTo>
                  <a:lnTo>
                    <a:pt x="407" y="481"/>
                  </a:lnTo>
                  <a:lnTo>
                    <a:pt x="403" y="456"/>
                  </a:lnTo>
                  <a:lnTo>
                    <a:pt x="393" y="433"/>
                  </a:lnTo>
                  <a:lnTo>
                    <a:pt x="380" y="412"/>
                  </a:lnTo>
                  <a:lnTo>
                    <a:pt x="362" y="392"/>
                  </a:lnTo>
                  <a:lnTo>
                    <a:pt x="342" y="375"/>
                  </a:lnTo>
                  <a:lnTo>
                    <a:pt x="321" y="357"/>
                  </a:lnTo>
                  <a:lnTo>
                    <a:pt x="303" y="337"/>
                  </a:lnTo>
                  <a:lnTo>
                    <a:pt x="290" y="315"/>
                  </a:lnTo>
                  <a:lnTo>
                    <a:pt x="279" y="291"/>
                  </a:lnTo>
                  <a:lnTo>
                    <a:pt x="274" y="264"/>
                  </a:lnTo>
                  <a:lnTo>
                    <a:pt x="271" y="238"/>
                  </a:lnTo>
                  <a:lnTo>
                    <a:pt x="271" y="170"/>
                  </a:lnTo>
                  <a:lnTo>
                    <a:pt x="275" y="136"/>
                  </a:lnTo>
                  <a:lnTo>
                    <a:pt x="285" y="104"/>
                  </a:lnTo>
                  <a:lnTo>
                    <a:pt x="300" y="75"/>
                  </a:lnTo>
                  <a:lnTo>
                    <a:pt x="321" y="50"/>
                  </a:lnTo>
                  <a:lnTo>
                    <a:pt x="345" y="29"/>
                  </a:lnTo>
                  <a:lnTo>
                    <a:pt x="375" y="13"/>
                  </a:lnTo>
                  <a:lnTo>
                    <a:pt x="406" y="3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BBD7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15">
              <a:extLst>
                <a:ext uri="{FF2B5EF4-FFF2-40B4-BE49-F238E27FC236}">
                  <a16:creationId xmlns:a16="http://schemas.microsoft.com/office/drawing/2014/main" id="{61B37D55-A3D3-ECE9-E155-039F7680D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1612"/>
              <a:ext cx="173" cy="46"/>
            </a:xfrm>
            <a:custGeom>
              <a:avLst/>
              <a:gdLst>
                <a:gd name="T0" fmla="*/ 161 w 1212"/>
                <a:gd name="T1" fmla="*/ 0 h 322"/>
                <a:gd name="T2" fmla="*/ 1051 w 1212"/>
                <a:gd name="T3" fmla="*/ 0 h 322"/>
                <a:gd name="T4" fmla="*/ 1083 w 1212"/>
                <a:gd name="T5" fmla="*/ 3 h 322"/>
                <a:gd name="T6" fmla="*/ 1113 w 1212"/>
                <a:gd name="T7" fmla="*/ 13 h 322"/>
                <a:gd name="T8" fmla="*/ 1140 w 1212"/>
                <a:gd name="T9" fmla="*/ 27 h 322"/>
                <a:gd name="T10" fmla="*/ 1165 w 1212"/>
                <a:gd name="T11" fmla="*/ 47 h 322"/>
                <a:gd name="T12" fmla="*/ 1184 w 1212"/>
                <a:gd name="T13" fmla="*/ 71 h 322"/>
                <a:gd name="T14" fmla="*/ 1199 w 1212"/>
                <a:gd name="T15" fmla="*/ 98 h 322"/>
                <a:gd name="T16" fmla="*/ 1209 w 1212"/>
                <a:gd name="T17" fmla="*/ 129 h 322"/>
                <a:gd name="T18" fmla="*/ 1212 w 1212"/>
                <a:gd name="T19" fmla="*/ 161 h 322"/>
                <a:gd name="T20" fmla="*/ 1209 w 1212"/>
                <a:gd name="T21" fmla="*/ 193 h 322"/>
                <a:gd name="T22" fmla="*/ 1199 w 1212"/>
                <a:gd name="T23" fmla="*/ 224 h 322"/>
                <a:gd name="T24" fmla="*/ 1184 w 1212"/>
                <a:gd name="T25" fmla="*/ 252 h 322"/>
                <a:gd name="T26" fmla="*/ 1165 w 1212"/>
                <a:gd name="T27" fmla="*/ 275 h 322"/>
                <a:gd name="T28" fmla="*/ 1140 w 1212"/>
                <a:gd name="T29" fmla="*/ 295 h 322"/>
                <a:gd name="T30" fmla="*/ 1113 w 1212"/>
                <a:gd name="T31" fmla="*/ 310 h 322"/>
                <a:gd name="T32" fmla="*/ 1083 w 1212"/>
                <a:gd name="T33" fmla="*/ 319 h 322"/>
                <a:gd name="T34" fmla="*/ 1051 w 1212"/>
                <a:gd name="T35" fmla="*/ 322 h 322"/>
                <a:gd name="T36" fmla="*/ 161 w 1212"/>
                <a:gd name="T37" fmla="*/ 322 h 322"/>
                <a:gd name="T38" fmla="*/ 129 w 1212"/>
                <a:gd name="T39" fmla="*/ 319 h 322"/>
                <a:gd name="T40" fmla="*/ 98 w 1212"/>
                <a:gd name="T41" fmla="*/ 310 h 322"/>
                <a:gd name="T42" fmla="*/ 72 w 1212"/>
                <a:gd name="T43" fmla="*/ 295 h 322"/>
                <a:gd name="T44" fmla="*/ 47 w 1212"/>
                <a:gd name="T45" fmla="*/ 275 h 322"/>
                <a:gd name="T46" fmla="*/ 27 w 1212"/>
                <a:gd name="T47" fmla="*/ 252 h 322"/>
                <a:gd name="T48" fmla="*/ 13 w 1212"/>
                <a:gd name="T49" fmla="*/ 224 h 322"/>
                <a:gd name="T50" fmla="*/ 3 w 1212"/>
                <a:gd name="T51" fmla="*/ 193 h 322"/>
                <a:gd name="T52" fmla="*/ 0 w 1212"/>
                <a:gd name="T53" fmla="*/ 161 h 322"/>
                <a:gd name="T54" fmla="*/ 3 w 1212"/>
                <a:gd name="T55" fmla="*/ 129 h 322"/>
                <a:gd name="T56" fmla="*/ 13 w 1212"/>
                <a:gd name="T57" fmla="*/ 98 h 322"/>
                <a:gd name="T58" fmla="*/ 27 w 1212"/>
                <a:gd name="T59" fmla="*/ 71 h 322"/>
                <a:gd name="T60" fmla="*/ 47 w 1212"/>
                <a:gd name="T61" fmla="*/ 47 h 322"/>
                <a:gd name="T62" fmla="*/ 70 w 1212"/>
                <a:gd name="T63" fmla="*/ 27 h 322"/>
                <a:gd name="T64" fmla="*/ 98 w 1212"/>
                <a:gd name="T65" fmla="*/ 13 h 322"/>
                <a:gd name="T66" fmla="*/ 129 w 1212"/>
                <a:gd name="T67" fmla="*/ 3 h 322"/>
                <a:gd name="T68" fmla="*/ 161 w 1212"/>
                <a:gd name="T69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12" h="322">
                  <a:moveTo>
                    <a:pt x="161" y="0"/>
                  </a:moveTo>
                  <a:lnTo>
                    <a:pt x="1051" y="0"/>
                  </a:lnTo>
                  <a:lnTo>
                    <a:pt x="1083" y="3"/>
                  </a:lnTo>
                  <a:lnTo>
                    <a:pt x="1113" y="13"/>
                  </a:lnTo>
                  <a:lnTo>
                    <a:pt x="1140" y="27"/>
                  </a:lnTo>
                  <a:lnTo>
                    <a:pt x="1165" y="47"/>
                  </a:lnTo>
                  <a:lnTo>
                    <a:pt x="1184" y="71"/>
                  </a:lnTo>
                  <a:lnTo>
                    <a:pt x="1199" y="98"/>
                  </a:lnTo>
                  <a:lnTo>
                    <a:pt x="1209" y="129"/>
                  </a:lnTo>
                  <a:lnTo>
                    <a:pt x="1212" y="161"/>
                  </a:lnTo>
                  <a:lnTo>
                    <a:pt x="1209" y="193"/>
                  </a:lnTo>
                  <a:lnTo>
                    <a:pt x="1199" y="224"/>
                  </a:lnTo>
                  <a:lnTo>
                    <a:pt x="1184" y="252"/>
                  </a:lnTo>
                  <a:lnTo>
                    <a:pt x="1165" y="275"/>
                  </a:lnTo>
                  <a:lnTo>
                    <a:pt x="1140" y="295"/>
                  </a:lnTo>
                  <a:lnTo>
                    <a:pt x="1113" y="310"/>
                  </a:lnTo>
                  <a:lnTo>
                    <a:pt x="1083" y="319"/>
                  </a:lnTo>
                  <a:lnTo>
                    <a:pt x="1051" y="322"/>
                  </a:lnTo>
                  <a:lnTo>
                    <a:pt x="161" y="322"/>
                  </a:lnTo>
                  <a:lnTo>
                    <a:pt x="129" y="319"/>
                  </a:lnTo>
                  <a:lnTo>
                    <a:pt x="98" y="310"/>
                  </a:lnTo>
                  <a:lnTo>
                    <a:pt x="72" y="295"/>
                  </a:lnTo>
                  <a:lnTo>
                    <a:pt x="47" y="275"/>
                  </a:lnTo>
                  <a:lnTo>
                    <a:pt x="27" y="252"/>
                  </a:lnTo>
                  <a:lnTo>
                    <a:pt x="13" y="224"/>
                  </a:lnTo>
                  <a:lnTo>
                    <a:pt x="3" y="193"/>
                  </a:lnTo>
                  <a:lnTo>
                    <a:pt x="0" y="161"/>
                  </a:lnTo>
                  <a:lnTo>
                    <a:pt x="3" y="129"/>
                  </a:lnTo>
                  <a:lnTo>
                    <a:pt x="13" y="98"/>
                  </a:lnTo>
                  <a:lnTo>
                    <a:pt x="27" y="71"/>
                  </a:lnTo>
                  <a:lnTo>
                    <a:pt x="47" y="47"/>
                  </a:lnTo>
                  <a:lnTo>
                    <a:pt x="70" y="27"/>
                  </a:lnTo>
                  <a:lnTo>
                    <a:pt x="98" y="13"/>
                  </a:lnTo>
                  <a:lnTo>
                    <a:pt x="129" y="3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38454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00" name="Group 18">
            <a:extLst>
              <a:ext uri="{FF2B5EF4-FFF2-40B4-BE49-F238E27FC236}">
                <a16:creationId xmlns:a16="http://schemas.microsoft.com/office/drawing/2014/main" id="{4AC05E9A-2211-37CF-4F07-1D200A7432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16993" y="4027363"/>
            <a:ext cx="262755" cy="353748"/>
            <a:chOff x="3405" y="1739"/>
            <a:chExt cx="257" cy="346"/>
          </a:xfrm>
          <a:effectLst>
            <a:outerShdw blurRad="114300" dist="50800" dir="60000" algn="l" rotWithShape="0">
              <a:prstClr val="black">
                <a:alpha val="40000"/>
              </a:prstClr>
            </a:outerShdw>
          </a:effectLst>
        </p:grpSpPr>
        <p:sp>
          <p:nvSpPr>
            <p:cNvPr id="301" name="Freeform 20">
              <a:extLst>
                <a:ext uri="{FF2B5EF4-FFF2-40B4-BE49-F238E27FC236}">
                  <a16:creationId xmlns:a16="http://schemas.microsoft.com/office/drawing/2014/main" id="{F1B2FC97-6031-95EC-587D-39311EEA5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" y="1739"/>
              <a:ext cx="257" cy="346"/>
            </a:xfrm>
            <a:custGeom>
              <a:avLst/>
              <a:gdLst>
                <a:gd name="T0" fmla="*/ 2141 w 2575"/>
                <a:gd name="T1" fmla="*/ 3 h 3456"/>
                <a:gd name="T2" fmla="*/ 2206 w 2575"/>
                <a:gd name="T3" fmla="*/ 35 h 3456"/>
                <a:gd name="T4" fmla="*/ 2245 w 2575"/>
                <a:gd name="T5" fmla="*/ 97 h 3456"/>
                <a:gd name="T6" fmla="*/ 2252 w 2575"/>
                <a:gd name="T7" fmla="*/ 300 h 3456"/>
                <a:gd name="T8" fmla="*/ 2235 w 2575"/>
                <a:gd name="T9" fmla="*/ 377 h 3456"/>
                <a:gd name="T10" fmla="*/ 2187 w 2575"/>
                <a:gd name="T11" fmla="*/ 430 h 3456"/>
                <a:gd name="T12" fmla="*/ 2115 w 2575"/>
                <a:gd name="T13" fmla="*/ 451 h 3456"/>
                <a:gd name="T14" fmla="*/ 2063 w 2575"/>
                <a:gd name="T15" fmla="*/ 511 h 3456"/>
                <a:gd name="T16" fmla="*/ 2087 w 2575"/>
                <a:gd name="T17" fmla="*/ 581 h 3456"/>
                <a:gd name="T18" fmla="*/ 2137 w 2575"/>
                <a:gd name="T19" fmla="*/ 632 h 3456"/>
                <a:gd name="T20" fmla="*/ 2203 w 2575"/>
                <a:gd name="T21" fmla="*/ 672 h 3456"/>
                <a:gd name="T22" fmla="*/ 2279 w 2575"/>
                <a:gd name="T23" fmla="*/ 708 h 3456"/>
                <a:gd name="T24" fmla="*/ 2358 w 2575"/>
                <a:gd name="T25" fmla="*/ 750 h 3456"/>
                <a:gd name="T26" fmla="*/ 2434 w 2575"/>
                <a:gd name="T27" fmla="*/ 802 h 3456"/>
                <a:gd name="T28" fmla="*/ 2500 w 2575"/>
                <a:gd name="T29" fmla="*/ 874 h 3456"/>
                <a:gd name="T30" fmla="*/ 2548 w 2575"/>
                <a:gd name="T31" fmla="*/ 972 h 3456"/>
                <a:gd name="T32" fmla="*/ 2573 w 2575"/>
                <a:gd name="T33" fmla="*/ 1105 h 3456"/>
                <a:gd name="T34" fmla="*/ 2571 w 2575"/>
                <a:gd name="T35" fmla="*/ 2890 h 3456"/>
                <a:gd name="T36" fmla="*/ 2525 w 2575"/>
                <a:gd name="T37" fmla="*/ 3071 h 3456"/>
                <a:gd name="T38" fmla="*/ 2429 w 2575"/>
                <a:gd name="T39" fmla="*/ 3227 h 3456"/>
                <a:gd name="T40" fmla="*/ 2295 w 2575"/>
                <a:gd name="T41" fmla="*/ 3348 h 3456"/>
                <a:gd name="T42" fmla="*/ 2129 w 2575"/>
                <a:gd name="T43" fmla="*/ 3428 h 3456"/>
                <a:gd name="T44" fmla="*/ 1940 w 2575"/>
                <a:gd name="T45" fmla="*/ 3456 h 3456"/>
                <a:gd name="T46" fmla="*/ 507 w 2575"/>
                <a:gd name="T47" fmla="*/ 3443 h 3456"/>
                <a:gd name="T48" fmla="*/ 332 w 2575"/>
                <a:gd name="T49" fmla="*/ 3380 h 3456"/>
                <a:gd name="T50" fmla="*/ 186 w 2575"/>
                <a:gd name="T51" fmla="*/ 3272 h 3456"/>
                <a:gd name="T52" fmla="*/ 76 w 2575"/>
                <a:gd name="T53" fmla="*/ 3127 h 3456"/>
                <a:gd name="T54" fmla="*/ 12 w 2575"/>
                <a:gd name="T55" fmla="*/ 2953 h 3456"/>
                <a:gd name="T56" fmla="*/ 0 w 2575"/>
                <a:gd name="T57" fmla="*/ 1159 h 3456"/>
                <a:gd name="T58" fmla="*/ 15 w 2575"/>
                <a:gd name="T59" fmla="*/ 1013 h 3456"/>
                <a:gd name="T60" fmla="*/ 58 w 2575"/>
                <a:gd name="T61" fmla="*/ 904 h 3456"/>
                <a:gd name="T62" fmla="*/ 121 w 2575"/>
                <a:gd name="T63" fmla="*/ 823 h 3456"/>
                <a:gd name="T64" fmla="*/ 197 w 2575"/>
                <a:gd name="T65" fmla="*/ 765 h 3456"/>
                <a:gd name="T66" fmla="*/ 278 w 2575"/>
                <a:gd name="T67" fmla="*/ 721 h 3456"/>
                <a:gd name="T68" fmla="*/ 359 w 2575"/>
                <a:gd name="T69" fmla="*/ 684 h 3456"/>
                <a:gd name="T70" fmla="*/ 431 w 2575"/>
                <a:gd name="T71" fmla="*/ 646 h 3456"/>
                <a:gd name="T72" fmla="*/ 488 w 2575"/>
                <a:gd name="T73" fmla="*/ 599 h 3456"/>
                <a:gd name="T74" fmla="*/ 522 w 2575"/>
                <a:gd name="T75" fmla="*/ 537 h 3456"/>
                <a:gd name="T76" fmla="*/ 530 w 2575"/>
                <a:gd name="T77" fmla="*/ 451 h 3456"/>
                <a:gd name="T78" fmla="*/ 404 w 2575"/>
                <a:gd name="T79" fmla="*/ 441 h 3456"/>
                <a:gd name="T80" fmla="*/ 346 w 2575"/>
                <a:gd name="T81" fmla="*/ 397 h 3456"/>
                <a:gd name="T82" fmla="*/ 319 w 2575"/>
                <a:gd name="T83" fmla="*/ 328 h 3456"/>
                <a:gd name="T84" fmla="*/ 319 w 2575"/>
                <a:gd name="T85" fmla="*/ 124 h 3456"/>
                <a:gd name="T86" fmla="*/ 346 w 2575"/>
                <a:gd name="T87" fmla="*/ 54 h 3456"/>
                <a:gd name="T88" fmla="*/ 404 w 2575"/>
                <a:gd name="T89" fmla="*/ 9 h 3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75" h="3456">
                  <a:moveTo>
                    <a:pt x="454" y="0"/>
                  </a:moveTo>
                  <a:lnTo>
                    <a:pt x="2115" y="0"/>
                  </a:lnTo>
                  <a:lnTo>
                    <a:pt x="2141" y="3"/>
                  </a:lnTo>
                  <a:lnTo>
                    <a:pt x="2165" y="9"/>
                  </a:lnTo>
                  <a:lnTo>
                    <a:pt x="2187" y="21"/>
                  </a:lnTo>
                  <a:lnTo>
                    <a:pt x="2206" y="35"/>
                  </a:lnTo>
                  <a:lnTo>
                    <a:pt x="2223" y="54"/>
                  </a:lnTo>
                  <a:lnTo>
                    <a:pt x="2235" y="75"/>
                  </a:lnTo>
                  <a:lnTo>
                    <a:pt x="2245" y="97"/>
                  </a:lnTo>
                  <a:lnTo>
                    <a:pt x="2250" y="124"/>
                  </a:lnTo>
                  <a:lnTo>
                    <a:pt x="2252" y="150"/>
                  </a:lnTo>
                  <a:lnTo>
                    <a:pt x="2252" y="300"/>
                  </a:lnTo>
                  <a:lnTo>
                    <a:pt x="2250" y="328"/>
                  </a:lnTo>
                  <a:lnTo>
                    <a:pt x="2245" y="353"/>
                  </a:lnTo>
                  <a:lnTo>
                    <a:pt x="2235" y="377"/>
                  </a:lnTo>
                  <a:lnTo>
                    <a:pt x="2223" y="397"/>
                  </a:lnTo>
                  <a:lnTo>
                    <a:pt x="2206" y="415"/>
                  </a:lnTo>
                  <a:lnTo>
                    <a:pt x="2187" y="430"/>
                  </a:lnTo>
                  <a:lnTo>
                    <a:pt x="2165" y="441"/>
                  </a:lnTo>
                  <a:lnTo>
                    <a:pt x="2141" y="449"/>
                  </a:lnTo>
                  <a:lnTo>
                    <a:pt x="2115" y="451"/>
                  </a:lnTo>
                  <a:lnTo>
                    <a:pt x="2061" y="451"/>
                  </a:lnTo>
                  <a:lnTo>
                    <a:pt x="2061" y="483"/>
                  </a:lnTo>
                  <a:lnTo>
                    <a:pt x="2063" y="511"/>
                  </a:lnTo>
                  <a:lnTo>
                    <a:pt x="2069" y="537"/>
                  </a:lnTo>
                  <a:lnTo>
                    <a:pt x="2076" y="560"/>
                  </a:lnTo>
                  <a:lnTo>
                    <a:pt x="2087" y="581"/>
                  </a:lnTo>
                  <a:lnTo>
                    <a:pt x="2102" y="599"/>
                  </a:lnTo>
                  <a:lnTo>
                    <a:pt x="2118" y="617"/>
                  </a:lnTo>
                  <a:lnTo>
                    <a:pt x="2137" y="632"/>
                  </a:lnTo>
                  <a:lnTo>
                    <a:pt x="2157" y="646"/>
                  </a:lnTo>
                  <a:lnTo>
                    <a:pt x="2179" y="659"/>
                  </a:lnTo>
                  <a:lnTo>
                    <a:pt x="2203" y="672"/>
                  </a:lnTo>
                  <a:lnTo>
                    <a:pt x="2227" y="684"/>
                  </a:lnTo>
                  <a:lnTo>
                    <a:pt x="2252" y="696"/>
                  </a:lnTo>
                  <a:lnTo>
                    <a:pt x="2279" y="708"/>
                  </a:lnTo>
                  <a:lnTo>
                    <a:pt x="2305" y="721"/>
                  </a:lnTo>
                  <a:lnTo>
                    <a:pt x="2331" y="735"/>
                  </a:lnTo>
                  <a:lnTo>
                    <a:pt x="2358" y="750"/>
                  </a:lnTo>
                  <a:lnTo>
                    <a:pt x="2383" y="765"/>
                  </a:lnTo>
                  <a:lnTo>
                    <a:pt x="2410" y="783"/>
                  </a:lnTo>
                  <a:lnTo>
                    <a:pt x="2434" y="802"/>
                  </a:lnTo>
                  <a:lnTo>
                    <a:pt x="2457" y="823"/>
                  </a:lnTo>
                  <a:lnTo>
                    <a:pt x="2479" y="847"/>
                  </a:lnTo>
                  <a:lnTo>
                    <a:pt x="2500" y="874"/>
                  </a:lnTo>
                  <a:lnTo>
                    <a:pt x="2518" y="904"/>
                  </a:lnTo>
                  <a:lnTo>
                    <a:pt x="2534" y="936"/>
                  </a:lnTo>
                  <a:lnTo>
                    <a:pt x="2548" y="972"/>
                  </a:lnTo>
                  <a:lnTo>
                    <a:pt x="2559" y="1013"/>
                  </a:lnTo>
                  <a:lnTo>
                    <a:pt x="2568" y="1056"/>
                  </a:lnTo>
                  <a:lnTo>
                    <a:pt x="2573" y="1105"/>
                  </a:lnTo>
                  <a:lnTo>
                    <a:pt x="2575" y="1159"/>
                  </a:lnTo>
                  <a:lnTo>
                    <a:pt x="2575" y="2826"/>
                  </a:lnTo>
                  <a:lnTo>
                    <a:pt x="2571" y="2890"/>
                  </a:lnTo>
                  <a:lnTo>
                    <a:pt x="2561" y="2953"/>
                  </a:lnTo>
                  <a:lnTo>
                    <a:pt x="2546" y="3013"/>
                  </a:lnTo>
                  <a:lnTo>
                    <a:pt x="2525" y="3071"/>
                  </a:lnTo>
                  <a:lnTo>
                    <a:pt x="2499" y="3127"/>
                  </a:lnTo>
                  <a:lnTo>
                    <a:pt x="2467" y="3178"/>
                  </a:lnTo>
                  <a:lnTo>
                    <a:pt x="2429" y="3227"/>
                  </a:lnTo>
                  <a:lnTo>
                    <a:pt x="2389" y="3272"/>
                  </a:lnTo>
                  <a:lnTo>
                    <a:pt x="2344" y="3312"/>
                  </a:lnTo>
                  <a:lnTo>
                    <a:pt x="2295" y="3348"/>
                  </a:lnTo>
                  <a:lnTo>
                    <a:pt x="2242" y="3380"/>
                  </a:lnTo>
                  <a:lnTo>
                    <a:pt x="2187" y="3406"/>
                  </a:lnTo>
                  <a:lnTo>
                    <a:pt x="2129" y="3428"/>
                  </a:lnTo>
                  <a:lnTo>
                    <a:pt x="2068" y="3443"/>
                  </a:lnTo>
                  <a:lnTo>
                    <a:pt x="2005" y="3453"/>
                  </a:lnTo>
                  <a:lnTo>
                    <a:pt x="1940" y="3456"/>
                  </a:lnTo>
                  <a:lnTo>
                    <a:pt x="635" y="3456"/>
                  </a:lnTo>
                  <a:lnTo>
                    <a:pt x="570" y="3453"/>
                  </a:lnTo>
                  <a:lnTo>
                    <a:pt x="507" y="3443"/>
                  </a:lnTo>
                  <a:lnTo>
                    <a:pt x="445" y="3428"/>
                  </a:lnTo>
                  <a:lnTo>
                    <a:pt x="387" y="3406"/>
                  </a:lnTo>
                  <a:lnTo>
                    <a:pt x="332" y="3380"/>
                  </a:lnTo>
                  <a:lnTo>
                    <a:pt x="279" y="3348"/>
                  </a:lnTo>
                  <a:lnTo>
                    <a:pt x="231" y="3312"/>
                  </a:lnTo>
                  <a:lnTo>
                    <a:pt x="186" y="3272"/>
                  </a:lnTo>
                  <a:lnTo>
                    <a:pt x="145" y="3227"/>
                  </a:lnTo>
                  <a:lnTo>
                    <a:pt x="108" y="3178"/>
                  </a:lnTo>
                  <a:lnTo>
                    <a:pt x="76" y="3127"/>
                  </a:lnTo>
                  <a:lnTo>
                    <a:pt x="49" y="3071"/>
                  </a:lnTo>
                  <a:lnTo>
                    <a:pt x="29" y="3013"/>
                  </a:lnTo>
                  <a:lnTo>
                    <a:pt x="12" y="2953"/>
                  </a:lnTo>
                  <a:lnTo>
                    <a:pt x="3" y="2890"/>
                  </a:lnTo>
                  <a:lnTo>
                    <a:pt x="0" y="2826"/>
                  </a:lnTo>
                  <a:lnTo>
                    <a:pt x="0" y="1159"/>
                  </a:lnTo>
                  <a:lnTo>
                    <a:pt x="1" y="1105"/>
                  </a:lnTo>
                  <a:lnTo>
                    <a:pt x="7" y="1056"/>
                  </a:lnTo>
                  <a:lnTo>
                    <a:pt x="15" y="1013"/>
                  </a:lnTo>
                  <a:lnTo>
                    <a:pt x="27" y="972"/>
                  </a:lnTo>
                  <a:lnTo>
                    <a:pt x="42" y="936"/>
                  </a:lnTo>
                  <a:lnTo>
                    <a:pt x="58" y="904"/>
                  </a:lnTo>
                  <a:lnTo>
                    <a:pt x="77" y="874"/>
                  </a:lnTo>
                  <a:lnTo>
                    <a:pt x="98" y="847"/>
                  </a:lnTo>
                  <a:lnTo>
                    <a:pt x="121" y="823"/>
                  </a:lnTo>
                  <a:lnTo>
                    <a:pt x="145" y="802"/>
                  </a:lnTo>
                  <a:lnTo>
                    <a:pt x="170" y="783"/>
                  </a:lnTo>
                  <a:lnTo>
                    <a:pt x="197" y="765"/>
                  </a:lnTo>
                  <a:lnTo>
                    <a:pt x="223" y="750"/>
                  </a:lnTo>
                  <a:lnTo>
                    <a:pt x="251" y="735"/>
                  </a:lnTo>
                  <a:lnTo>
                    <a:pt x="278" y="721"/>
                  </a:lnTo>
                  <a:lnTo>
                    <a:pt x="306" y="708"/>
                  </a:lnTo>
                  <a:lnTo>
                    <a:pt x="332" y="696"/>
                  </a:lnTo>
                  <a:lnTo>
                    <a:pt x="359" y="684"/>
                  </a:lnTo>
                  <a:lnTo>
                    <a:pt x="384" y="672"/>
                  </a:lnTo>
                  <a:lnTo>
                    <a:pt x="408" y="659"/>
                  </a:lnTo>
                  <a:lnTo>
                    <a:pt x="431" y="646"/>
                  </a:lnTo>
                  <a:lnTo>
                    <a:pt x="452" y="632"/>
                  </a:lnTo>
                  <a:lnTo>
                    <a:pt x="471" y="617"/>
                  </a:lnTo>
                  <a:lnTo>
                    <a:pt x="488" y="599"/>
                  </a:lnTo>
                  <a:lnTo>
                    <a:pt x="503" y="581"/>
                  </a:lnTo>
                  <a:lnTo>
                    <a:pt x="514" y="560"/>
                  </a:lnTo>
                  <a:lnTo>
                    <a:pt x="522" y="537"/>
                  </a:lnTo>
                  <a:lnTo>
                    <a:pt x="528" y="511"/>
                  </a:lnTo>
                  <a:lnTo>
                    <a:pt x="530" y="483"/>
                  </a:lnTo>
                  <a:lnTo>
                    <a:pt x="530" y="451"/>
                  </a:lnTo>
                  <a:lnTo>
                    <a:pt x="454" y="451"/>
                  </a:lnTo>
                  <a:lnTo>
                    <a:pt x="428" y="449"/>
                  </a:lnTo>
                  <a:lnTo>
                    <a:pt x="404" y="441"/>
                  </a:lnTo>
                  <a:lnTo>
                    <a:pt x="382" y="430"/>
                  </a:lnTo>
                  <a:lnTo>
                    <a:pt x="363" y="415"/>
                  </a:lnTo>
                  <a:lnTo>
                    <a:pt x="346" y="397"/>
                  </a:lnTo>
                  <a:lnTo>
                    <a:pt x="333" y="377"/>
                  </a:lnTo>
                  <a:lnTo>
                    <a:pt x="324" y="353"/>
                  </a:lnTo>
                  <a:lnTo>
                    <a:pt x="319" y="328"/>
                  </a:lnTo>
                  <a:lnTo>
                    <a:pt x="317" y="300"/>
                  </a:lnTo>
                  <a:lnTo>
                    <a:pt x="317" y="150"/>
                  </a:lnTo>
                  <a:lnTo>
                    <a:pt x="319" y="124"/>
                  </a:lnTo>
                  <a:lnTo>
                    <a:pt x="324" y="97"/>
                  </a:lnTo>
                  <a:lnTo>
                    <a:pt x="333" y="75"/>
                  </a:lnTo>
                  <a:lnTo>
                    <a:pt x="346" y="54"/>
                  </a:lnTo>
                  <a:lnTo>
                    <a:pt x="363" y="35"/>
                  </a:lnTo>
                  <a:lnTo>
                    <a:pt x="382" y="21"/>
                  </a:lnTo>
                  <a:lnTo>
                    <a:pt x="404" y="9"/>
                  </a:lnTo>
                  <a:lnTo>
                    <a:pt x="428" y="3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21">
              <a:extLst>
                <a:ext uri="{FF2B5EF4-FFF2-40B4-BE49-F238E27FC236}">
                  <a16:creationId xmlns:a16="http://schemas.microsoft.com/office/drawing/2014/main" id="{2ABEB26B-6EC3-0A1E-8022-FD075024F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" y="1856"/>
              <a:ext cx="257" cy="229"/>
            </a:xfrm>
            <a:custGeom>
              <a:avLst/>
              <a:gdLst>
                <a:gd name="T0" fmla="*/ 753 w 2575"/>
                <a:gd name="T1" fmla="*/ 5 h 2292"/>
                <a:gd name="T2" fmla="*/ 966 w 2575"/>
                <a:gd name="T3" fmla="*/ 41 h 2292"/>
                <a:gd name="T4" fmla="*/ 1182 w 2575"/>
                <a:gd name="T5" fmla="*/ 102 h 2292"/>
                <a:gd name="T6" fmla="*/ 1248 w 2575"/>
                <a:gd name="T7" fmla="*/ 128 h 2292"/>
                <a:gd name="T8" fmla="*/ 1294 w 2575"/>
                <a:gd name="T9" fmla="*/ 148 h 2292"/>
                <a:gd name="T10" fmla="*/ 1361 w 2575"/>
                <a:gd name="T11" fmla="*/ 172 h 2292"/>
                <a:gd name="T12" fmla="*/ 1447 w 2575"/>
                <a:gd name="T13" fmla="*/ 196 h 2292"/>
                <a:gd name="T14" fmla="*/ 1551 w 2575"/>
                <a:gd name="T15" fmla="*/ 219 h 2292"/>
                <a:gd name="T16" fmla="*/ 1671 w 2575"/>
                <a:gd name="T17" fmla="*/ 236 h 2292"/>
                <a:gd name="T18" fmla="*/ 1804 w 2575"/>
                <a:gd name="T19" fmla="*/ 244 h 2292"/>
                <a:gd name="T20" fmla="*/ 1942 w 2575"/>
                <a:gd name="T21" fmla="*/ 245 h 2292"/>
                <a:gd name="T22" fmla="*/ 2070 w 2575"/>
                <a:gd name="T23" fmla="*/ 265 h 2292"/>
                <a:gd name="T24" fmla="*/ 2190 w 2575"/>
                <a:gd name="T25" fmla="*/ 308 h 2292"/>
                <a:gd name="T26" fmla="*/ 2296 w 2575"/>
                <a:gd name="T27" fmla="*/ 371 h 2292"/>
                <a:gd name="T28" fmla="*/ 2390 w 2575"/>
                <a:gd name="T29" fmla="*/ 453 h 2292"/>
                <a:gd name="T30" fmla="*/ 2467 w 2575"/>
                <a:gd name="T31" fmla="*/ 550 h 2292"/>
                <a:gd name="T32" fmla="*/ 2525 w 2575"/>
                <a:gd name="T33" fmla="*/ 660 h 2292"/>
                <a:gd name="T34" fmla="*/ 2562 w 2575"/>
                <a:gd name="T35" fmla="*/ 781 h 2292"/>
                <a:gd name="T36" fmla="*/ 2575 w 2575"/>
                <a:gd name="T37" fmla="*/ 912 h 2292"/>
                <a:gd name="T38" fmla="*/ 2571 w 2575"/>
                <a:gd name="T39" fmla="*/ 1726 h 2292"/>
                <a:gd name="T40" fmla="*/ 2546 w 2575"/>
                <a:gd name="T41" fmla="*/ 1849 h 2292"/>
                <a:gd name="T42" fmla="*/ 2499 w 2575"/>
                <a:gd name="T43" fmla="*/ 1963 h 2292"/>
                <a:gd name="T44" fmla="*/ 2429 w 2575"/>
                <a:gd name="T45" fmla="*/ 2063 h 2292"/>
                <a:gd name="T46" fmla="*/ 2344 w 2575"/>
                <a:gd name="T47" fmla="*/ 2148 h 2292"/>
                <a:gd name="T48" fmla="*/ 2242 w 2575"/>
                <a:gd name="T49" fmla="*/ 2216 h 2292"/>
                <a:gd name="T50" fmla="*/ 2129 w 2575"/>
                <a:gd name="T51" fmla="*/ 2264 h 2292"/>
                <a:gd name="T52" fmla="*/ 2005 w 2575"/>
                <a:gd name="T53" fmla="*/ 2289 h 2292"/>
                <a:gd name="T54" fmla="*/ 635 w 2575"/>
                <a:gd name="T55" fmla="*/ 2292 h 2292"/>
                <a:gd name="T56" fmla="*/ 507 w 2575"/>
                <a:gd name="T57" fmla="*/ 2279 h 2292"/>
                <a:gd name="T58" fmla="*/ 387 w 2575"/>
                <a:gd name="T59" fmla="*/ 2242 h 2292"/>
                <a:gd name="T60" fmla="*/ 279 w 2575"/>
                <a:gd name="T61" fmla="*/ 2184 h 2292"/>
                <a:gd name="T62" fmla="*/ 186 w 2575"/>
                <a:gd name="T63" fmla="*/ 2108 h 2292"/>
                <a:gd name="T64" fmla="*/ 108 w 2575"/>
                <a:gd name="T65" fmla="*/ 2014 h 2292"/>
                <a:gd name="T66" fmla="*/ 49 w 2575"/>
                <a:gd name="T67" fmla="*/ 1907 h 2292"/>
                <a:gd name="T68" fmla="*/ 12 w 2575"/>
                <a:gd name="T69" fmla="*/ 1789 h 2292"/>
                <a:gd name="T70" fmla="*/ 0 w 2575"/>
                <a:gd name="T71" fmla="*/ 1662 h 2292"/>
                <a:gd name="T72" fmla="*/ 3 w 2575"/>
                <a:gd name="T73" fmla="*/ 605 h 2292"/>
                <a:gd name="T74" fmla="*/ 27 w 2575"/>
                <a:gd name="T75" fmla="*/ 479 h 2292"/>
                <a:gd name="T76" fmla="*/ 75 w 2575"/>
                <a:gd name="T77" fmla="*/ 363 h 2292"/>
                <a:gd name="T78" fmla="*/ 142 w 2575"/>
                <a:gd name="T79" fmla="*/ 260 h 2292"/>
                <a:gd name="T80" fmla="*/ 227 w 2575"/>
                <a:gd name="T81" fmla="*/ 171 h 2292"/>
                <a:gd name="T82" fmla="*/ 326 w 2575"/>
                <a:gd name="T83" fmla="*/ 97 h 2292"/>
                <a:gd name="T84" fmla="*/ 437 w 2575"/>
                <a:gd name="T85" fmla="*/ 44 h 2292"/>
                <a:gd name="T86" fmla="*/ 559 w 2575"/>
                <a:gd name="T87" fmla="*/ 10 h 2292"/>
                <a:gd name="T88" fmla="*/ 687 w 2575"/>
                <a:gd name="T89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75" h="2292">
                  <a:moveTo>
                    <a:pt x="687" y="0"/>
                  </a:moveTo>
                  <a:lnTo>
                    <a:pt x="753" y="5"/>
                  </a:lnTo>
                  <a:lnTo>
                    <a:pt x="859" y="20"/>
                  </a:lnTo>
                  <a:lnTo>
                    <a:pt x="966" y="41"/>
                  </a:lnTo>
                  <a:lnTo>
                    <a:pt x="1073" y="67"/>
                  </a:lnTo>
                  <a:lnTo>
                    <a:pt x="1182" y="102"/>
                  </a:lnTo>
                  <a:lnTo>
                    <a:pt x="1215" y="114"/>
                  </a:lnTo>
                  <a:lnTo>
                    <a:pt x="1248" y="128"/>
                  </a:lnTo>
                  <a:lnTo>
                    <a:pt x="1268" y="137"/>
                  </a:lnTo>
                  <a:lnTo>
                    <a:pt x="1294" y="148"/>
                  </a:lnTo>
                  <a:lnTo>
                    <a:pt x="1325" y="159"/>
                  </a:lnTo>
                  <a:lnTo>
                    <a:pt x="1361" y="172"/>
                  </a:lnTo>
                  <a:lnTo>
                    <a:pt x="1402" y="184"/>
                  </a:lnTo>
                  <a:lnTo>
                    <a:pt x="1447" y="196"/>
                  </a:lnTo>
                  <a:lnTo>
                    <a:pt x="1497" y="208"/>
                  </a:lnTo>
                  <a:lnTo>
                    <a:pt x="1551" y="219"/>
                  </a:lnTo>
                  <a:lnTo>
                    <a:pt x="1609" y="228"/>
                  </a:lnTo>
                  <a:lnTo>
                    <a:pt x="1671" y="236"/>
                  </a:lnTo>
                  <a:lnTo>
                    <a:pt x="1735" y="241"/>
                  </a:lnTo>
                  <a:lnTo>
                    <a:pt x="1804" y="244"/>
                  </a:lnTo>
                  <a:lnTo>
                    <a:pt x="1875" y="244"/>
                  </a:lnTo>
                  <a:lnTo>
                    <a:pt x="1942" y="245"/>
                  </a:lnTo>
                  <a:lnTo>
                    <a:pt x="2007" y="251"/>
                  </a:lnTo>
                  <a:lnTo>
                    <a:pt x="2070" y="265"/>
                  </a:lnTo>
                  <a:lnTo>
                    <a:pt x="2131" y="284"/>
                  </a:lnTo>
                  <a:lnTo>
                    <a:pt x="2190" y="308"/>
                  </a:lnTo>
                  <a:lnTo>
                    <a:pt x="2245" y="337"/>
                  </a:lnTo>
                  <a:lnTo>
                    <a:pt x="2296" y="371"/>
                  </a:lnTo>
                  <a:lnTo>
                    <a:pt x="2346" y="411"/>
                  </a:lnTo>
                  <a:lnTo>
                    <a:pt x="2390" y="453"/>
                  </a:lnTo>
                  <a:lnTo>
                    <a:pt x="2430" y="500"/>
                  </a:lnTo>
                  <a:lnTo>
                    <a:pt x="2467" y="550"/>
                  </a:lnTo>
                  <a:lnTo>
                    <a:pt x="2499" y="604"/>
                  </a:lnTo>
                  <a:lnTo>
                    <a:pt x="2525" y="660"/>
                  </a:lnTo>
                  <a:lnTo>
                    <a:pt x="2547" y="719"/>
                  </a:lnTo>
                  <a:lnTo>
                    <a:pt x="2562" y="781"/>
                  </a:lnTo>
                  <a:lnTo>
                    <a:pt x="2571" y="846"/>
                  </a:lnTo>
                  <a:lnTo>
                    <a:pt x="2575" y="912"/>
                  </a:lnTo>
                  <a:lnTo>
                    <a:pt x="2575" y="1662"/>
                  </a:lnTo>
                  <a:lnTo>
                    <a:pt x="2571" y="1726"/>
                  </a:lnTo>
                  <a:lnTo>
                    <a:pt x="2561" y="1789"/>
                  </a:lnTo>
                  <a:lnTo>
                    <a:pt x="2546" y="1849"/>
                  </a:lnTo>
                  <a:lnTo>
                    <a:pt x="2525" y="1907"/>
                  </a:lnTo>
                  <a:lnTo>
                    <a:pt x="2499" y="1963"/>
                  </a:lnTo>
                  <a:lnTo>
                    <a:pt x="2467" y="2014"/>
                  </a:lnTo>
                  <a:lnTo>
                    <a:pt x="2429" y="2063"/>
                  </a:lnTo>
                  <a:lnTo>
                    <a:pt x="2389" y="2108"/>
                  </a:lnTo>
                  <a:lnTo>
                    <a:pt x="2344" y="2148"/>
                  </a:lnTo>
                  <a:lnTo>
                    <a:pt x="2295" y="2184"/>
                  </a:lnTo>
                  <a:lnTo>
                    <a:pt x="2242" y="2216"/>
                  </a:lnTo>
                  <a:lnTo>
                    <a:pt x="2187" y="2242"/>
                  </a:lnTo>
                  <a:lnTo>
                    <a:pt x="2129" y="2264"/>
                  </a:lnTo>
                  <a:lnTo>
                    <a:pt x="2068" y="2279"/>
                  </a:lnTo>
                  <a:lnTo>
                    <a:pt x="2005" y="2289"/>
                  </a:lnTo>
                  <a:lnTo>
                    <a:pt x="1940" y="2292"/>
                  </a:lnTo>
                  <a:lnTo>
                    <a:pt x="635" y="2292"/>
                  </a:lnTo>
                  <a:lnTo>
                    <a:pt x="570" y="2289"/>
                  </a:lnTo>
                  <a:lnTo>
                    <a:pt x="507" y="2279"/>
                  </a:lnTo>
                  <a:lnTo>
                    <a:pt x="445" y="2264"/>
                  </a:lnTo>
                  <a:lnTo>
                    <a:pt x="387" y="2242"/>
                  </a:lnTo>
                  <a:lnTo>
                    <a:pt x="332" y="2216"/>
                  </a:lnTo>
                  <a:lnTo>
                    <a:pt x="279" y="2184"/>
                  </a:lnTo>
                  <a:lnTo>
                    <a:pt x="231" y="2148"/>
                  </a:lnTo>
                  <a:lnTo>
                    <a:pt x="186" y="2108"/>
                  </a:lnTo>
                  <a:lnTo>
                    <a:pt x="144" y="2063"/>
                  </a:lnTo>
                  <a:lnTo>
                    <a:pt x="108" y="2014"/>
                  </a:lnTo>
                  <a:lnTo>
                    <a:pt x="76" y="1963"/>
                  </a:lnTo>
                  <a:lnTo>
                    <a:pt x="49" y="1907"/>
                  </a:lnTo>
                  <a:lnTo>
                    <a:pt x="29" y="1849"/>
                  </a:lnTo>
                  <a:lnTo>
                    <a:pt x="12" y="1789"/>
                  </a:lnTo>
                  <a:lnTo>
                    <a:pt x="3" y="1726"/>
                  </a:lnTo>
                  <a:lnTo>
                    <a:pt x="0" y="1662"/>
                  </a:lnTo>
                  <a:lnTo>
                    <a:pt x="0" y="670"/>
                  </a:lnTo>
                  <a:lnTo>
                    <a:pt x="3" y="605"/>
                  </a:lnTo>
                  <a:lnTo>
                    <a:pt x="12" y="540"/>
                  </a:lnTo>
                  <a:lnTo>
                    <a:pt x="27" y="479"/>
                  </a:lnTo>
                  <a:lnTo>
                    <a:pt x="48" y="419"/>
                  </a:lnTo>
                  <a:lnTo>
                    <a:pt x="75" y="363"/>
                  </a:lnTo>
                  <a:lnTo>
                    <a:pt x="106" y="309"/>
                  </a:lnTo>
                  <a:lnTo>
                    <a:pt x="142" y="260"/>
                  </a:lnTo>
                  <a:lnTo>
                    <a:pt x="181" y="213"/>
                  </a:lnTo>
                  <a:lnTo>
                    <a:pt x="227" y="171"/>
                  </a:lnTo>
                  <a:lnTo>
                    <a:pt x="274" y="131"/>
                  </a:lnTo>
                  <a:lnTo>
                    <a:pt x="326" y="97"/>
                  </a:lnTo>
                  <a:lnTo>
                    <a:pt x="379" y="68"/>
                  </a:lnTo>
                  <a:lnTo>
                    <a:pt x="437" y="44"/>
                  </a:lnTo>
                  <a:lnTo>
                    <a:pt x="496" y="24"/>
                  </a:lnTo>
                  <a:lnTo>
                    <a:pt x="559" y="10"/>
                  </a:lnTo>
                  <a:lnTo>
                    <a:pt x="621" y="3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F75B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22">
              <a:extLst>
                <a:ext uri="{FF2B5EF4-FFF2-40B4-BE49-F238E27FC236}">
                  <a16:creationId xmlns:a16="http://schemas.microsoft.com/office/drawing/2014/main" id="{590E22DA-5BA6-F37D-DB7E-B5BD57AA3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0" y="1893"/>
              <a:ext cx="51" cy="51"/>
            </a:xfrm>
            <a:custGeom>
              <a:avLst/>
              <a:gdLst>
                <a:gd name="T0" fmla="*/ 259 w 517"/>
                <a:gd name="T1" fmla="*/ 0 h 512"/>
                <a:gd name="T2" fmla="*/ 301 w 517"/>
                <a:gd name="T3" fmla="*/ 4 h 512"/>
                <a:gd name="T4" fmla="*/ 340 w 517"/>
                <a:gd name="T5" fmla="*/ 13 h 512"/>
                <a:gd name="T6" fmla="*/ 378 w 517"/>
                <a:gd name="T7" fmla="*/ 29 h 512"/>
                <a:gd name="T8" fmla="*/ 412 w 517"/>
                <a:gd name="T9" fmla="*/ 49 h 512"/>
                <a:gd name="T10" fmla="*/ 441 w 517"/>
                <a:gd name="T11" fmla="*/ 75 h 512"/>
                <a:gd name="T12" fmla="*/ 467 w 517"/>
                <a:gd name="T13" fmla="*/ 105 h 512"/>
                <a:gd name="T14" fmla="*/ 488 w 517"/>
                <a:gd name="T15" fmla="*/ 138 h 512"/>
                <a:gd name="T16" fmla="*/ 504 w 517"/>
                <a:gd name="T17" fmla="*/ 175 h 512"/>
                <a:gd name="T18" fmla="*/ 513 w 517"/>
                <a:gd name="T19" fmla="*/ 214 h 512"/>
                <a:gd name="T20" fmla="*/ 517 w 517"/>
                <a:gd name="T21" fmla="*/ 256 h 512"/>
                <a:gd name="T22" fmla="*/ 513 w 517"/>
                <a:gd name="T23" fmla="*/ 297 h 512"/>
                <a:gd name="T24" fmla="*/ 504 w 517"/>
                <a:gd name="T25" fmla="*/ 336 h 512"/>
                <a:gd name="T26" fmla="*/ 488 w 517"/>
                <a:gd name="T27" fmla="*/ 373 h 512"/>
                <a:gd name="T28" fmla="*/ 467 w 517"/>
                <a:gd name="T29" fmla="*/ 407 h 512"/>
                <a:gd name="T30" fmla="*/ 441 w 517"/>
                <a:gd name="T31" fmla="*/ 437 h 512"/>
                <a:gd name="T32" fmla="*/ 412 w 517"/>
                <a:gd name="T33" fmla="*/ 463 h 512"/>
                <a:gd name="T34" fmla="*/ 378 w 517"/>
                <a:gd name="T35" fmla="*/ 484 h 512"/>
                <a:gd name="T36" fmla="*/ 340 w 517"/>
                <a:gd name="T37" fmla="*/ 499 h 512"/>
                <a:gd name="T38" fmla="*/ 301 w 517"/>
                <a:gd name="T39" fmla="*/ 509 h 512"/>
                <a:gd name="T40" fmla="*/ 259 w 517"/>
                <a:gd name="T41" fmla="*/ 512 h 512"/>
                <a:gd name="T42" fmla="*/ 217 w 517"/>
                <a:gd name="T43" fmla="*/ 509 h 512"/>
                <a:gd name="T44" fmla="*/ 177 w 517"/>
                <a:gd name="T45" fmla="*/ 499 h 512"/>
                <a:gd name="T46" fmla="*/ 140 w 517"/>
                <a:gd name="T47" fmla="*/ 484 h 512"/>
                <a:gd name="T48" fmla="*/ 106 w 517"/>
                <a:gd name="T49" fmla="*/ 463 h 512"/>
                <a:gd name="T50" fmla="*/ 76 w 517"/>
                <a:gd name="T51" fmla="*/ 437 h 512"/>
                <a:gd name="T52" fmla="*/ 51 w 517"/>
                <a:gd name="T53" fmla="*/ 407 h 512"/>
                <a:gd name="T54" fmla="*/ 29 w 517"/>
                <a:gd name="T55" fmla="*/ 373 h 512"/>
                <a:gd name="T56" fmla="*/ 14 w 517"/>
                <a:gd name="T57" fmla="*/ 336 h 512"/>
                <a:gd name="T58" fmla="*/ 4 w 517"/>
                <a:gd name="T59" fmla="*/ 297 h 512"/>
                <a:gd name="T60" fmla="*/ 0 w 517"/>
                <a:gd name="T61" fmla="*/ 256 h 512"/>
                <a:gd name="T62" fmla="*/ 4 w 517"/>
                <a:gd name="T63" fmla="*/ 214 h 512"/>
                <a:gd name="T64" fmla="*/ 14 w 517"/>
                <a:gd name="T65" fmla="*/ 175 h 512"/>
                <a:gd name="T66" fmla="*/ 29 w 517"/>
                <a:gd name="T67" fmla="*/ 138 h 512"/>
                <a:gd name="T68" fmla="*/ 51 w 517"/>
                <a:gd name="T69" fmla="*/ 105 h 512"/>
                <a:gd name="T70" fmla="*/ 76 w 517"/>
                <a:gd name="T71" fmla="*/ 75 h 512"/>
                <a:gd name="T72" fmla="*/ 106 w 517"/>
                <a:gd name="T73" fmla="*/ 49 h 512"/>
                <a:gd name="T74" fmla="*/ 140 w 517"/>
                <a:gd name="T75" fmla="*/ 29 h 512"/>
                <a:gd name="T76" fmla="*/ 177 w 517"/>
                <a:gd name="T77" fmla="*/ 13 h 512"/>
                <a:gd name="T78" fmla="*/ 217 w 517"/>
                <a:gd name="T79" fmla="*/ 4 h 512"/>
                <a:gd name="T80" fmla="*/ 259 w 517"/>
                <a:gd name="T81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7" h="512">
                  <a:moveTo>
                    <a:pt x="259" y="0"/>
                  </a:moveTo>
                  <a:lnTo>
                    <a:pt x="301" y="4"/>
                  </a:lnTo>
                  <a:lnTo>
                    <a:pt x="340" y="13"/>
                  </a:lnTo>
                  <a:lnTo>
                    <a:pt x="378" y="29"/>
                  </a:lnTo>
                  <a:lnTo>
                    <a:pt x="412" y="49"/>
                  </a:lnTo>
                  <a:lnTo>
                    <a:pt x="441" y="75"/>
                  </a:lnTo>
                  <a:lnTo>
                    <a:pt x="467" y="105"/>
                  </a:lnTo>
                  <a:lnTo>
                    <a:pt x="488" y="138"/>
                  </a:lnTo>
                  <a:lnTo>
                    <a:pt x="504" y="175"/>
                  </a:lnTo>
                  <a:lnTo>
                    <a:pt x="513" y="214"/>
                  </a:lnTo>
                  <a:lnTo>
                    <a:pt x="517" y="256"/>
                  </a:lnTo>
                  <a:lnTo>
                    <a:pt x="513" y="297"/>
                  </a:lnTo>
                  <a:lnTo>
                    <a:pt x="504" y="336"/>
                  </a:lnTo>
                  <a:lnTo>
                    <a:pt x="488" y="373"/>
                  </a:lnTo>
                  <a:lnTo>
                    <a:pt x="467" y="407"/>
                  </a:lnTo>
                  <a:lnTo>
                    <a:pt x="441" y="437"/>
                  </a:lnTo>
                  <a:lnTo>
                    <a:pt x="412" y="463"/>
                  </a:lnTo>
                  <a:lnTo>
                    <a:pt x="378" y="484"/>
                  </a:lnTo>
                  <a:lnTo>
                    <a:pt x="340" y="499"/>
                  </a:lnTo>
                  <a:lnTo>
                    <a:pt x="301" y="509"/>
                  </a:lnTo>
                  <a:lnTo>
                    <a:pt x="259" y="512"/>
                  </a:lnTo>
                  <a:lnTo>
                    <a:pt x="217" y="509"/>
                  </a:lnTo>
                  <a:lnTo>
                    <a:pt x="177" y="499"/>
                  </a:lnTo>
                  <a:lnTo>
                    <a:pt x="140" y="484"/>
                  </a:lnTo>
                  <a:lnTo>
                    <a:pt x="106" y="463"/>
                  </a:lnTo>
                  <a:lnTo>
                    <a:pt x="76" y="437"/>
                  </a:lnTo>
                  <a:lnTo>
                    <a:pt x="51" y="407"/>
                  </a:lnTo>
                  <a:lnTo>
                    <a:pt x="29" y="373"/>
                  </a:lnTo>
                  <a:lnTo>
                    <a:pt x="14" y="336"/>
                  </a:lnTo>
                  <a:lnTo>
                    <a:pt x="4" y="297"/>
                  </a:lnTo>
                  <a:lnTo>
                    <a:pt x="0" y="256"/>
                  </a:lnTo>
                  <a:lnTo>
                    <a:pt x="4" y="214"/>
                  </a:lnTo>
                  <a:lnTo>
                    <a:pt x="14" y="175"/>
                  </a:lnTo>
                  <a:lnTo>
                    <a:pt x="29" y="138"/>
                  </a:lnTo>
                  <a:lnTo>
                    <a:pt x="51" y="105"/>
                  </a:lnTo>
                  <a:lnTo>
                    <a:pt x="76" y="75"/>
                  </a:lnTo>
                  <a:lnTo>
                    <a:pt x="106" y="49"/>
                  </a:lnTo>
                  <a:lnTo>
                    <a:pt x="140" y="29"/>
                  </a:lnTo>
                  <a:lnTo>
                    <a:pt x="177" y="13"/>
                  </a:lnTo>
                  <a:lnTo>
                    <a:pt x="217" y="4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D138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23">
              <a:extLst>
                <a:ext uri="{FF2B5EF4-FFF2-40B4-BE49-F238E27FC236}">
                  <a16:creationId xmlns:a16="http://schemas.microsoft.com/office/drawing/2014/main" id="{48434C17-55C2-7F64-FE8F-6252ADBB7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5" y="1919"/>
              <a:ext cx="39" cy="38"/>
            </a:xfrm>
            <a:custGeom>
              <a:avLst/>
              <a:gdLst>
                <a:gd name="T0" fmla="*/ 194 w 387"/>
                <a:gd name="T1" fmla="*/ 0 h 384"/>
                <a:gd name="T2" fmla="*/ 229 w 387"/>
                <a:gd name="T3" fmla="*/ 3 h 384"/>
                <a:gd name="T4" fmla="*/ 262 w 387"/>
                <a:gd name="T5" fmla="*/ 12 h 384"/>
                <a:gd name="T6" fmla="*/ 292 w 387"/>
                <a:gd name="T7" fmla="*/ 26 h 384"/>
                <a:gd name="T8" fmla="*/ 319 w 387"/>
                <a:gd name="T9" fmla="*/ 45 h 384"/>
                <a:gd name="T10" fmla="*/ 342 w 387"/>
                <a:gd name="T11" fmla="*/ 68 h 384"/>
                <a:gd name="T12" fmla="*/ 361 w 387"/>
                <a:gd name="T13" fmla="*/ 95 h 384"/>
                <a:gd name="T14" fmla="*/ 375 w 387"/>
                <a:gd name="T15" fmla="*/ 125 h 384"/>
                <a:gd name="T16" fmla="*/ 385 w 387"/>
                <a:gd name="T17" fmla="*/ 158 h 384"/>
                <a:gd name="T18" fmla="*/ 387 w 387"/>
                <a:gd name="T19" fmla="*/ 192 h 384"/>
                <a:gd name="T20" fmla="*/ 385 w 387"/>
                <a:gd name="T21" fmla="*/ 227 h 384"/>
                <a:gd name="T22" fmla="*/ 375 w 387"/>
                <a:gd name="T23" fmla="*/ 259 h 384"/>
                <a:gd name="T24" fmla="*/ 361 w 387"/>
                <a:gd name="T25" fmla="*/ 289 h 384"/>
                <a:gd name="T26" fmla="*/ 342 w 387"/>
                <a:gd name="T27" fmla="*/ 316 h 384"/>
                <a:gd name="T28" fmla="*/ 319 w 387"/>
                <a:gd name="T29" fmla="*/ 339 h 384"/>
                <a:gd name="T30" fmla="*/ 292 w 387"/>
                <a:gd name="T31" fmla="*/ 357 h 384"/>
                <a:gd name="T32" fmla="*/ 262 w 387"/>
                <a:gd name="T33" fmla="*/ 372 h 384"/>
                <a:gd name="T34" fmla="*/ 229 w 387"/>
                <a:gd name="T35" fmla="*/ 380 h 384"/>
                <a:gd name="T36" fmla="*/ 194 w 387"/>
                <a:gd name="T37" fmla="*/ 384 h 384"/>
                <a:gd name="T38" fmla="*/ 160 w 387"/>
                <a:gd name="T39" fmla="*/ 380 h 384"/>
                <a:gd name="T40" fmla="*/ 127 w 387"/>
                <a:gd name="T41" fmla="*/ 372 h 384"/>
                <a:gd name="T42" fmla="*/ 96 w 387"/>
                <a:gd name="T43" fmla="*/ 357 h 384"/>
                <a:gd name="T44" fmla="*/ 70 w 387"/>
                <a:gd name="T45" fmla="*/ 339 h 384"/>
                <a:gd name="T46" fmla="*/ 46 w 387"/>
                <a:gd name="T47" fmla="*/ 316 h 384"/>
                <a:gd name="T48" fmla="*/ 27 w 387"/>
                <a:gd name="T49" fmla="*/ 289 h 384"/>
                <a:gd name="T50" fmla="*/ 12 w 387"/>
                <a:gd name="T51" fmla="*/ 259 h 384"/>
                <a:gd name="T52" fmla="*/ 4 w 387"/>
                <a:gd name="T53" fmla="*/ 227 h 384"/>
                <a:gd name="T54" fmla="*/ 0 w 387"/>
                <a:gd name="T55" fmla="*/ 192 h 384"/>
                <a:gd name="T56" fmla="*/ 4 w 387"/>
                <a:gd name="T57" fmla="*/ 158 h 384"/>
                <a:gd name="T58" fmla="*/ 12 w 387"/>
                <a:gd name="T59" fmla="*/ 125 h 384"/>
                <a:gd name="T60" fmla="*/ 27 w 387"/>
                <a:gd name="T61" fmla="*/ 95 h 384"/>
                <a:gd name="T62" fmla="*/ 46 w 387"/>
                <a:gd name="T63" fmla="*/ 68 h 384"/>
                <a:gd name="T64" fmla="*/ 70 w 387"/>
                <a:gd name="T65" fmla="*/ 45 h 384"/>
                <a:gd name="T66" fmla="*/ 96 w 387"/>
                <a:gd name="T67" fmla="*/ 26 h 384"/>
                <a:gd name="T68" fmla="*/ 127 w 387"/>
                <a:gd name="T69" fmla="*/ 12 h 384"/>
                <a:gd name="T70" fmla="*/ 160 w 387"/>
                <a:gd name="T71" fmla="*/ 3 h 384"/>
                <a:gd name="T72" fmla="*/ 194 w 387"/>
                <a:gd name="T73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7" h="384">
                  <a:moveTo>
                    <a:pt x="194" y="0"/>
                  </a:moveTo>
                  <a:lnTo>
                    <a:pt x="229" y="3"/>
                  </a:lnTo>
                  <a:lnTo>
                    <a:pt x="262" y="12"/>
                  </a:lnTo>
                  <a:lnTo>
                    <a:pt x="292" y="26"/>
                  </a:lnTo>
                  <a:lnTo>
                    <a:pt x="319" y="45"/>
                  </a:lnTo>
                  <a:lnTo>
                    <a:pt x="342" y="68"/>
                  </a:lnTo>
                  <a:lnTo>
                    <a:pt x="361" y="95"/>
                  </a:lnTo>
                  <a:lnTo>
                    <a:pt x="375" y="125"/>
                  </a:lnTo>
                  <a:lnTo>
                    <a:pt x="385" y="158"/>
                  </a:lnTo>
                  <a:lnTo>
                    <a:pt x="387" y="192"/>
                  </a:lnTo>
                  <a:lnTo>
                    <a:pt x="385" y="227"/>
                  </a:lnTo>
                  <a:lnTo>
                    <a:pt x="375" y="259"/>
                  </a:lnTo>
                  <a:lnTo>
                    <a:pt x="361" y="289"/>
                  </a:lnTo>
                  <a:lnTo>
                    <a:pt x="342" y="316"/>
                  </a:lnTo>
                  <a:lnTo>
                    <a:pt x="319" y="339"/>
                  </a:lnTo>
                  <a:lnTo>
                    <a:pt x="292" y="357"/>
                  </a:lnTo>
                  <a:lnTo>
                    <a:pt x="262" y="372"/>
                  </a:lnTo>
                  <a:lnTo>
                    <a:pt x="229" y="380"/>
                  </a:lnTo>
                  <a:lnTo>
                    <a:pt x="194" y="384"/>
                  </a:lnTo>
                  <a:lnTo>
                    <a:pt x="160" y="380"/>
                  </a:lnTo>
                  <a:lnTo>
                    <a:pt x="127" y="372"/>
                  </a:lnTo>
                  <a:lnTo>
                    <a:pt x="96" y="357"/>
                  </a:lnTo>
                  <a:lnTo>
                    <a:pt x="70" y="339"/>
                  </a:lnTo>
                  <a:lnTo>
                    <a:pt x="46" y="316"/>
                  </a:lnTo>
                  <a:lnTo>
                    <a:pt x="27" y="289"/>
                  </a:lnTo>
                  <a:lnTo>
                    <a:pt x="12" y="259"/>
                  </a:lnTo>
                  <a:lnTo>
                    <a:pt x="4" y="227"/>
                  </a:lnTo>
                  <a:lnTo>
                    <a:pt x="0" y="192"/>
                  </a:lnTo>
                  <a:lnTo>
                    <a:pt x="4" y="158"/>
                  </a:lnTo>
                  <a:lnTo>
                    <a:pt x="12" y="125"/>
                  </a:lnTo>
                  <a:lnTo>
                    <a:pt x="27" y="95"/>
                  </a:lnTo>
                  <a:lnTo>
                    <a:pt x="46" y="68"/>
                  </a:lnTo>
                  <a:lnTo>
                    <a:pt x="70" y="45"/>
                  </a:lnTo>
                  <a:lnTo>
                    <a:pt x="96" y="26"/>
                  </a:lnTo>
                  <a:lnTo>
                    <a:pt x="127" y="12"/>
                  </a:lnTo>
                  <a:lnTo>
                    <a:pt x="160" y="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D75A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24">
              <a:extLst>
                <a:ext uri="{FF2B5EF4-FFF2-40B4-BE49-F238E27FC236}">
                  <a16:creationId xmlns:a16="http://schemas.microsoft.com/office/drawing/2014/main" id="{936E2F84-6F6B-5072-092E-E115B3665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963"/>
              <a:ext cx="25" cy="26"/>
            </a:xfrm>
            <a:custGeom>
              <a:avLst/>
              <a:gdLst>
                <a:gd name="T0" fmla="*/ 129 w 257"/>
                <a:gd name="T1" fmla="*/ 0 h 256"/>
                <a:gd name="T2" fmla="*/ 158 w 257"/>
                <a:gd name="T3" fmla="*/ 3 h 256"/>
                <a:gd name="T4" fmla="*/ 186 w 257"/>
                <a:gd name="T5" fmla="*/ 13 h 256"/>
                <a:gd name="T6" fmla="*/ 209 w 257"/>
                <a:gd name="T7" fmla="*/ 28 h 256"/>
                <a:gd name="T8" fmla="*/ 230 w 257"/>
                <a:gd name="T9" fmla="*/ 48 h 256"/>
                <a:gd name="T10" fmla="*/ 244 w 257"/>
                <a:gd name="T11" fmla="*/ 72 h 256"/>
                <a:gd name="T12" fmla="*/ 254 w 257"/>
                <a:gd name="T13" fmla="*/ 98 h 256"/>
                <a:gd name="T14" fmla="*/ 257 w 257"/>
                <a:gd name="T15" fmla="*/ 128 h 256"/>
                <a:gd name="T16" fmla="*/ 254 w 257"/>
                <a:gd name="T17" fmla="*/ 157 h 256"/>
                <a:gd name="T18" fmla="*/ 244 w 257"/>
                <a:gd name="T19" fmla="*/ 184 h 256"/>
                <a:gd name="T20" fmla="*/ 230 w 257"/>
                <a:gd name="T21" fmla="*/ 208 h 256"/>
                <a:gd name="T22" fmla="*/ 209 w 257"/>
                <a:gd name="T23" fmla="*/ 228 h 256"/>
                <a:gd name="T24" fmla="*/ 186 w 257"/>
                <a:gd name="T25" fmla="*/ 243 h 256"/>
                <a:gd name="T26" fmla="*/ 158 w 257"/>
                <a:gd name="T27" fmla="*/ 253 h 256"/>
                <a:gd name="T28" fmla="*/ 129 w 257"/>
                <a:gd name="T29" fmla="*/ 256 h 256"/>
                <a:gd name="T30" fmla="*/ 99 w 257"/>
                <a:gd name="T31" fmla="*/ 253 h 256"/>
                <a:gd name="T32" fmla="*/ 71 w 257"/>
                <a:gd name="T33" fmla="*/ 243 h 256"/>
                <a:gd name="T34" fmla="*/ 48 w 257"/>
                <a:gd name="T35" fmla="*/ 228 h 256"/>
                <a:gd name="T36" fmla="*/ 27 w 257"/>
                <a:gd name="T37" fmla="*/ 208 h 256"/>
                <a:gd name="T38" fmla="*/ 13 w 257"/>
                <a:gd name="T39" fmla="*/ 184 h 256"/>
                <a:gd name="T40" fmla="*/ 3 w 257"/>
                <a:gd name="T41" fmla="*/ 157 h 256"/>
                <a:gd name="T42" fmla="*/ 0 w 257"/>
                <a:gd name="T43" fmla="*/ 128 h 256"/>
                <a:gd name="T44" fmla="*/ 3 w 257"/>
                <a:gd name="T45" fmla="*/ 98 h 256"/>
                <a:gd name="T46" fmla="*/ 13 w 257"/>
                <a:gd name="T47" fmla="*/ 72 h 256"/>
                <a:gd name="T48" fmla="*/ 27 w 257"/>
                <a:gd name="T49" fmla="*/ 48 h 256"/>
                <a:gd name="T50" fmla="*/ 48 w 257"/>
                <a:gd name="T51" fmla="*/ 28 h 256"/>
                <a:gd name="T52" fmla="*/ 71 w 257"/>
                <a:gd name="T53" fmla="*/ 13 h 256"/>
                <a:gd name="T54" fmla="*/ 99 w 257"/>
                <a:gd name="T55" fmla="*/ 3 h 256"/>
                <a:gd name="T56" fmla="*/ 129 w 257"/>
                <a:gd name="T5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7" h="256">
                  <a:moveTo>
                    <a:pt x="129" y="0"/>
                  </a:moveTo>
                  <a:lnTo>
                    <a:pt x="158" y="3"/>
                  </a:lnTo>
                  <a:lnTo>
                    <a:pt x="186" y="13"/>
                  </a:lnTo>
                  <a:lnTo>
                    <a:pt x="209" y="28"/>
                  </a:lnTo>
                  <a:lnTo>
                    <a:pt x="230" y="48"/>
                  </a:lnTo>
                  <a:lnTo>
                    <a:pt x="244" y="72"/>
                  </a:lnTo>
                  <a:lnTo>
                    <a:pt x="254" y="98"/>
                  </a:lnTo>
                  <a:lnTo>
                    <a:pt x="257" y="128"/>
                  </a:lnTo>
                  <a:lnTo>
                    <a:pt x="254" y="157"/>
                  </a:lnTo>
                  <a:lnTo>
                    <a:pt x="244" y="184"/>
                  </a:lnTo>
                  <a:lnTo>
                    <a:pt x="230" y="208"/>
                  </a:lnTo>
                  <a:lnTo>
                    <a:pt x="209" y="228"/>
                  </a:lnTo>
                  <a:lnTo>
                    <a:pt x="186" y="243"/>
                  </a:lnTo>
                  <a:lnTo>
                    <a:pt x="158" y="253"/>
                  </a:lnTo>
                  <a:lnTo>
                    <a:pt x="129" y="256"/>
                  </a:lnTo>
                  <a:lnTo>
                    <a:pt x="99" y="253"/>
                  </a:lnTo>
                  <a:lnTo>
                    <a:pt x="71" y="243"/>
                  </a:lnTo>
                  <a:lnTo>
                    <a:pt x="48" y="228"/>
                  </a:lnTo>
                  <a:lnTo>
                    <a:pt x="27" y="208"/>
                  </a:lnTo>
                  <a:lnTo>
                    <a:pt x="13" y="184"/>
                  </a:lnTo>
                  <a:lnTo>
                    <a:pt x="3" y="157"/>
                  </a:lnTo>
                  <a:lnTo>
                    <a:pt x="0" y="128"/>
                  </a:lnTo>
                  <a:lnTo>
                    <a:pt x="3" y="98"/>
                  </a:lnTo>
                  <a:lnTo>
                    <a:pt x="13" y="72"/>
                  </a:lnTo>
                  <a:lnTo>
                    <a:pt x="27" y="48"/>
                  </a:lnTo>
                  <a:lnTo>
                    <a:pt x="48" y="28"/>
                  </a:lnTo>
                  <a:lnTo>
                    <a:pt x="71" y="13"/>
                  </a:lnTo>
                  <a:lnTo>
                    <a:pt x="99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D3F3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25">
              <a:extLst>
                <a:ext uri="{FF2B5EF4-FFF2-40B4-BE49-F238E27FC236}">
                  <a16:creationId xmlns:a16="http://schemas.microsoft.com/office/drawing/2014/main" id="{087496D6-5EF3-7CEF-53CF-08427A8BC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" y="2015"/>
              <a:ext cx="39" cy="38"/>
            </a:xfrm>
            <a:custGeom>
              <a:avLst/>
              <a:gdLst>
                <a:gd name="T0" fmla="*/ 194 w 387"/>
                <a:gd name="T1" fmla="*/ 0 h 384"/>
                <a:gd name="T2" fmla="*/ 229 w 387"/>
                <a:gd name="T3" fmla="*/ 3 h 384"/>
                <a:gd name="T4" fmla="*/ 261 w 387"/>
                <a:gd name="T5" fmla="*/ 12 h 384"/>
                <a:gd name="T6" fmla="*/ 292 w 387"/>
                <a:gd name="T7" fmla="*/ 26 h 384"/>
                <a:gd name="T8" fmla="*/ 318 w 387"/>
                <a:gd name="T9" fmla="*/ 45 h 384"/>
                <a:gd name="T10" fmla="*/ 342 w 387"/>
                <a:gd name="T11" fmla="*/ 68 h 384"/>
                <a:gd name="T12" fmla="*/ 361 w 387"/>
                <a:gd name="T13" fmla="*/ 95 h 384"/>
                <a:gd name="T14" fmla="*/ 375 w 387"/>
                <a:gd name="T15" fmla="*/ 125 h 384"/>
                <a:gd name="T16" fmla="*/ 384 w 387"/>
                <a:gd name="T17" fmla="*/ 158 h 384"/>
                <a:gd name="T18" fmla="*/ 387 w 387"/>
                <a:gd name="T19" fmla="*/ 192 h 384"/>
                <a:gd name="T20" fmla="*/ 384 w 387"/>
                <a:gd name="T21" fmla="*/ 227 h 384"/>
                <a:gd name="T22" fmla="*/ 375 w 387"/>
                <a:gd name="T23" fmla="*/ 259 h 384"/>
                <a:gd name="T24" fmla="*/ 361 w 387"/>
                <a:gd name="T25" fmla="*/ 289 h 384"/>
                <a:gd name="T26" fmla="*/ 342 w 387"/>
                <a:gd name="T27" fmla="*/ 316 h 384"/>
                <a:gd name="T28" fmla="*/ 318 w 387"/>
                <a:gd name="T29" fmla="*/ 339 h 384"/>
                <a:gd name="T30" fmla="*/ 292 w 387"/>
                <a:gd name="T31" fmla="*/ 357 h 384"/>
                <a:gd name="T32" fmla="*/ 261 w 387"/>
                <a:gd name="T33" fmla="*/ 372 h 384"/>
                <a:gd name="T34" fmla="*/ 229 w 387"/>
                <a:gd name="T35" fmla="*/ 380 h 384"/>
                <a:gd name="T36" fmla="*/ 194 w 387"/>
                <a:gd name="T37" fmla="*/ 384 h 384"/>
                <a:gd name="T38" fmla="*/ 159 w 387"/>
                <a:gd name="T39" fmla="*/ 380 h 384"/>
                <a:gd name="T40" fmla="*/ 127 w 387"/>
                <a:gd name="T41" fmla="*/ 372 h 384"/>
                <a:gd name="T42" fmla="*/ 96 w 387"/>
                <a:gd name="T43" fmla="*/ 357 h 384"/>
                <a:gd name="T44" fmla="*/ 70 w 387"/>
                <a:gd name="T45" fmla="*/ 339 h 384"/>
                <a:gd name="T46" fmla="*/ 45 w 387"/>
                <a:gd name="T47" fmla="*/ 316 h 384"/>
                <a:gd name="T48" fmla="*/ 27 w 387"/>
                <a:gd name="T49" fmla="*/ 289 h 384"/>
                <a:gd name="T50" fmla="*/ 12 w 387"/>
                <a:gd name="T51" fmla="*/ 259 h 384"/>
                <a:gd name="T52" fmla="*/ 4 w 387"/>
                <a:gd name="T53" fmla="*/ 227 h 384"/>
                <a:gd name="T54" fmla="*/ 0 w 387"/>
                <a:gd name="T55" fmla="*/ 192 h 384"/>
                <a:gd name="T56" fmla="*/ 4 w 387"/>
                <a:gd name="T57" fmla="*/ 158 h 384"/>
                <a:gd name="T58" fmla="*/ 12 w 387"/>
                <a:gd name="T59" fmla="*/ 125 h 384"/>
                <a:gd name="T60" fmla="*/ 27 w 387"/>
                <a:gd name="T61" fmla="*/ 95 h 384"/>
                <a:gd name="T62" fmla="*/ 45 w 387"/>
                <a:gd name="T63" fmla="*/ 68 h 384"/>
                <a:gd name="T64" fmla="*/ 70 w 387"/>
                <a:gd name="T65" fmla="*/ 45 h 384"/>
                <a:gd name="T66" fmla="*/ 96 w 387"/>
                <a:gd name="T67" fmla="*/ 26 h 384"/>
                <a:gd name="T68" fmla="*/ 127 w 387"/>
                <a:gd name="T69" fmla="*/ 12 h 384"/>
                <a:gd name="T70" fmla="*/ 159 w 387"/>
                <a:gd name="T71" fmla="*/ 3 h 384"/>
                <a:gd name="T72" fmla="*/ 194 w 387"/>
                <a:gd name="T73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7" h="384">
                  <a:moveTo>
                    <a:pt x="194" y="0"/>
                  </a:moveTo>
                  <a:lnTo>
                    <a:pt x="229" y="3"/>
                  </a:lnTo>
                  <a:lnTo>
                    <a:pt x="261" y="12"/>
                  </a:lnTo>
                  <a:lnTo>
                    <a:pt x="292" y="26"/>
                  </a:lnTo>
                  <a:lnTo>
                    <a:pt x="318" y="45"/>
                  </a:lnTo>
                  <a:lnTo>
                    <a:pt x="342" y="68"/>
                  </a:lnTo>
                  <a:lnTo>
                    <a:pt x="361" y="95"/>
                  </a:lnTo>
                  <a:lnTo>
                    <a:pt x="375" y="125"/>
                  </a:lnTo>
                  <a:lnTo>
                    <a:pt x="384" y="158"/>
                  </a:lnTo>
                  <a:lnTo>
                    <a:pt x="387" y="192"/>
                  </a:lnTo>
                  <a:lnTo>
                    <a:pt x="384" y="227"/>
                  </a:lnTo>
                  <a:lnTo>
                    <a:pt x="375" y="259"/>
                  </a:lnTo>
                  <a:lnTo>
                    <a:pt x="361" y="289"/>
                  </a:lnTo>
                  <a:lnTo>
                    <a:pt x="342" y="316"/>
                  </a:lnTo>
                  <a:lnTo>
                    <a:pt x="318" y="339"/>
                  </a:lnTo>
                  <a:lnTo>
                    <a:pt x="292" y="357"/>
                  </a:lnTo>
                  <a:lnTo>
                    <a:pt x="261" y="372"/>
                  </a:lnTo>
                  <a:lnTo>
                    <a:pt x="229" y="380"/>
                  </a:lnTo>
                  <a:lnTo>
                    <a:pt x="194" y="384"/>
                  </a:lnTo>
                  <a:lnTo>
                    <a:pt x="159" y="380"/>
                  </a:lnTo>
                  <a:lnTo>
                    <a:pt x="127" y="372"/>
                  </a:lnTo>
                  <a:lnTo>
                    <a:pt x="96" y="357"/>
                  </a:lnTo>
                  <a:lnTo>
                    <a:pt x="70" y="339"/>
                  </a:lnTo>
                  <a:lnTo>
                    <a:pt x="45" y="316"/>
                  </a:lnTo>
                  <a:lnTo>
                    <a:pt x="27" y="289"/>
                  </a:lnTo>
                  <a:lnTo>
                    <a:pt x="12" y="259"/>
                  </a:lnTo>
                  <a:lnTo>
                    <a:pt x="4" y="227"/>
                  </a:lnTo>
                  <a:lnTo>
                    <a:pt x="0" y="192"/>
                  </a:lnTo>
                  <a:lnTo>
                    <a:pt x="4" y="158"/>
                  </a:lnTo>
                  <a:lnTo>
                    <a:pt x="12" y="125"/>
                  </a:lnTo>
                  <a:lnTo>
                    <a:pt x="27" y="95"/>
                  </a:lnTo>
                  <a:lnTo>
                    <a:pt x="45" y="68"/>
                  </a:lnTo>
                  <a:lnTo>
                    <a:pt x="70" y="45"/>
                  </a:lnTo>
                  <a:lnTo>
                    <a:pt x="96" y="26"/>
                  </a:lnTo>
                  <a:lnTo>
                    <a:pt x="127" y="12"/>
                  </a:lnTo>
                  <a:lnTo>
                    <a:pt x="159" y="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96C7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26">
              <a:extLst>
                <a:ext uri="{FF2B5EF4-FFF2-40B4-BE49-F238E27FC236}">
                  <a16:creationId xmlns:a16="http://schemas.microsoft.com/office/drawing/2014/main" id="{42B3FCEC-CEA9-B5C8-5C42-D32582BF7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" y="2015"/>
              <a:ext cx="25" cy="25"/>
            </a:xfrm>
            <a:custGeom>
              <a:avLst/>
              <a:gdLst>
                <a:gd name="T0" fmla="*/ 129 w 259"/>
                <a:gd name="T1" fmla="*/ 0 h 256"/>
                <a:gd name="T2" fmla="*/ 159 w 259"/>
                <a:gd name="T3" fmla="*/ 3 h 256"/>
                <a:gd name="T4" fmla="*/ 186 w 259"/>
                <a:gd name="T5" fmla="*/ 13 h 256"/>
                <a:gd name="T6" fmla="*/ 210 w 259"/>
                <a:gd name="T7" fmla="*/ 28 h 256"/>
                <a:gd name="T8" fmla="*/ 230 w 259"/>
                <a:gd name="T9" fmla="*/ 48 h 256"/>
                <a:gd name="T10" fmla="*/ 245 w 259"/>
                <a:gd name="T11" fmla="*/ 72 h 256"/>
                <a:gd name="T12" fmla="*/ 255 w 259"/>
                <a:gd name="T13" fmla="*/ 99 h 256"/>
                <a:gd name="T14" fmla="*/ 259 w 259"/>
                <a:gd name="T15" fmla="*/ 128 h 256"/>
                <a:gd name="T16" fmla="*/ 255 w 259"/>
                <a:gd name="T17" fmla="*/ 158 h 256"/>
                <a:gd name="T18" fmla="*/ 245 w 259"/>
                <a:gd name="T19" fmla="*/ 184 h 256"/>
                <a:gd name="T20" fmla="*/ 230 w 259"/>
                <a:gd name="T21" fmla="*/ 208 h 256"/>
                <a:gd name="T22" fmla="*/ 210 w 259"/>
                <a:gd name="T23" fmla="*/ 228 h 256"/>
                <a:gd name="T24" fmla="*/ 186 w 259"/>
                <a:gd name="T25" fmla="*/ 243 h 256"/>
                <a:gd name="T26" fmla="*/ 159 w 259"/>
                <a:gd name="T27" fmla="*/ 253 h 256"/>
                <a:gd name="T28" fmla="*/ 129 w 259"/>
                <a:gd name="T29" fmla="*/ 256 h 256"/>
                <a:gd name="T30" fmla="*/ 99 w 259"/>
                <a:gd name="T31" fmla="*/ 253 h 256"/>
                <a:gd name="T32" fmla="*/ 73 w 259"/>
                <a:gd name="T33" fmla="*/ 243 h 256"/>
                <a:gd name="T34" fmla="*/ 49 w 259"/>
                <a:gd name="T35" fmla="*/ 228 h 256"/>
                <a:gd name="T36" fmla="*/ 29 w 259"/>
                <a:gd name="T37" fmla="*/ 208 h 256"/>
                <a:gd name="T38" fmla="*/ 13 w 259"/>
                <a:gd name="T39" fmla="*/ 184 h 256"/>
                <a:gd name="T40" fmla="*/ 3 w 259"/>
                <a:gd name="T41" fmla="*/ 158 h 256"/>
                <a:gd name="T42" fmla="*/ 0 w 259"/>
                <a:gd name="T43" fmla="*/ 128 h 256"/>
                <a:gd name="T44" fmla="*/ 3 w 259"/>
                <a:gd name="T45" fmla="*/ 99 h 256"/>
                <a:gd name="T46" fmla="*/ 13 w 259"/>
                <a:gd name="T47" fmla="*/ 72 h 256"/>
                <a:gd name="T48" fmla="*/ 29 w 259"/>
                <a:gd name="T49" fmla="*/ 48 h 256"/>
                <a:gd name="T50" fmla="*/ 49 w 259"/>
                <a:gd name="T51" fmla="*/ 28 h 256"/>
                <a:gd name="T52" fmla="*/ 73 w 259"/>
                <a:gd name="T53" fmla="*/ 13 h 256"/>
                <a:gd name="T54" fmla="*/ 99 w 259"/>
                <a:gd name="T55" fmla="*/ 3 h 256"/>
                <a:gd name="T56" fmla="*/ 129 w 259"/>
                <a:gd name="T5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9" h="256">
                  <a:moveTo>
                    <a:pt x="129" y="0"/>
                  </a:moveTo>
                  <a:lnTo>
                    <a:pt x="159" y="3"/>
                  </a:lnTo>
                  <a:lnTo>
                    <a:pt x="186" y="13"/>
                  </a:lnTo>
                  <a:lnTo>
                    <a:pt x="210" y="28"/>
                  </a:lnTo>
                  <a:lnTo>
                    <a:pt x="230" y="48"/>
                  </a:lnTo>
                  <a:lnTo>
                    <a:pt x="245" y="72"/>
                  </a:lnTo>
                  <a:lnTo>
                    <a:pt x="255" y="99"/>
                  </a:lnTo>
                  <a:lnTo>
                    <a:pt x="259" y="128"/>
                  </a:lnTo>
                  <a:lnTo>
                    <a:pt x="255" y="158"/>
                  </a:lnTo>
                  <a:lnTo>
                    <a:pt x="245" y="184"/>
                  </a:lnTo>
                  <a:lnTo>
                    <a:pt x="230" y="208"/>
                  </a:lnTo>
                  <a:lnTo>
                    <a:pt x="210" y="228"/>
                  </a:lnTo>
                  <a:lnTo>
                    <a:pt x="186" y="243"/>
                  </a:lnTo>
                  <a:lnTo>
                    <a:pt x="159" y="253"/>
                  </a:lnTo>
                  <a:lnTo>
                    <a:pt x="129" y="256"/>
                  </a:lnTo>
                  <a:lnTo>
                    <a:pt x="99" y="253"/>
                  </a:lnTo>
                  <a:lnTo>
                    <a:pt x="73" y="243"/>
                  </a:lnTo>
                  <a:lnTo>
                    <a:pt x="49" y="228"/>
                  </a:lnTo>
                  <a:lnTo>
                    <a:pt x="29" y="208"/>
                  </a:lnTo>
                  <a:lnTo>
                    <a:pt x="13" y="184"/>
                  </a:lnTo>
                  <a:lnTo>
                    <a:pt x="3" y="158"/>
                  </a:lnTo>
                  <a:lnTo>
                    <a:pt x="0" y="128"/>
                  </a:lnTo>
                  <a:lnTo>
                    <a:pt x="3" y="99"/>
                  </a:lnTo>
                  <a:lnTo>
                    <a:pt x="13" y="72"/>
                  </a:lnTo>
                  <a:lnTo>
                    <a:pt x="29" y="48"/>
                  </a:lnTo>
                  <a:lnTo>
                    <a:pt x="49" y="28"/>
                  </a:lnTo>
                  <a:lnTo>
                    <a:pt x="73" y="13"/>
                  </a:lnTo>
                  <a:lnTo>
                    <a:pt x="99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D138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27">
              <a:extLst>
                <a:ext uri="{FF2B5EF4-FFF2-40B4-BE49-F238E27FC236}">
                  <a16:creationId xmlns:a16="http://schemas.microsoft.com/office/drawing/2014/main" id="{5E7C62A7-15B0-08D5-9DD1-B8938D42C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1908"/>
              <a:ext cx="29" cy="21"/>
            </a:xfrm>
            <a:custGeom>
              <a:avLst/>
              <a:gdLst>
                <a:gd name="T0" fmla="*/ 61 w 292"/>
                <a:gd name="T1" fmla="*/ 0 h 208"/>
                <a:gd name="T2" fmla="*/ 77 w 292"/>
                <a:gd name="T3" fmla="*/ 1 h 208"/>
                <a:gd name="T4" fmla="*/ 94 w 292"/>
                <a:gd name="T5" fmla="*/ 7 h 208"/>
                <a:gd name="T6" fmla="*/ 256 w 292"/>
                <a:gd name="T7" fmla="*/ 87 h 208"/>
                <a:gd name="T8" fmla="*/ 271 w 292"/>
                <a:gd name="T9" fmla="*/ 97 h 208"/>
                <a:gd name="T10" fmla="*/ 282 w 292"/>
                <a:gd name="T11" fmla="*/ 110 h 208"/>
                <a:gd name="T12" fmla="*/ 289 w 292"/>
                <a:gd name="T13" fmla="*/ 124 h 208"/>
                <a:gd name="T14" fmla="*/ 292 w 292"/>
                <a:gd name="T15" fmla="*/ 141 h 208"/>
                <a:gd name="T16" fmla="*/ 290 w 292"/>
                <a:gd name="T17" fmla="*/ 157 h 208"/>
                <a:gd name="T18" fmla="*/ 285 w 292"/>
                <a:gd name="T19" fmla="*/ 173 h 208"/>
                <a:gd name="T20" fmla="*/ 275 w 292"/>
                <a:gd name="T21" fmla="*/ 188 h 208"/>
                <a:gd name="T22" fmla="*/ 261 w 292"/>
                <a:gd name="T23" fmla="*/ 200 h 208"/>
                <a:gd name="T24" fmla="*/ 245 w 292"/>
                <a:gd name="T25" fmla="*/ 206 h 208"/>
                <a:gd name="T26" fmla="*/ 228 w 292"/>
                <a:gd name="T27" fmla="*/ 208 h 208"/>
                <a:gd name="T28" fmla="*/ 213 w 292"/>
                <a:gd name="T29" fmla="*/ 207 h 208"/>
                <a:gd name="T30" fmla="*/ 199 w 292"/>
                <a:gd name="T31" fmla="*/ 202 h 208"/>
                <a:gd name="T32" fmla="*/ 35 w 292"/>
                <a:gd name="T33" fmla="*/ 121 h 208"/>
                <a:gd name="T34" fmla="*/ 21 w 292"/>
                <a:gd name="T35" fmla="*/ 111 h 208"/>
                <a:gd name="T36" fmla="*/ 10 w 292"/>
                <a:gd name="T37" fmla="*/ 98 h 208"/>
                <a:gd name="T38" fmla="*/ 3 w 292"/>
                <a:gd name="T39" fmla="*/ 84 h 208"/>
                <a:gd name="T40" fmla="*/ 0 w 292"/>
                <a:gd name="T41" fmla="*/ 68 h 208"/>
                <a:gd name="T42" fmla="*/ 1 w 292"/>
                <a:gd name="T43" fmla="*/ 51 h 208"/>
                <a:gd name="T44" fmla="*/ 7 w 292"/>
                <a:gd name="T45" fmla="*/ 35 h 208"/>
                <a:gd name="T46" fmla="*/ 17 w 292"/>
                <a:gd name="T47" fmla="*/ 21 h 208"/>
                <a:gd name="T48" fmla="*/ 29 w 292"/>
                <a:gd name="T49" fmla="*/ 10 h 208"/>
                <a:gd name="T50" fmla="*/ 44 w 292"/>
                <a:gd name="T51" fmla="*/ 3 h 208"/>
                <a:gd name="T52" fmla="*/ 61 w 292"/>
                <a:gd name="T53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2" h="208">
                  <a:moveTo>
                    <a:pt x="61" y="0"/>
                  </a:moveTo>
                  <a:lnTo>
                    <a:pt x="77" y="1"/>
                  </a:lnTo>
                  <a:lnTo>
                    <a:pt x="94" y="7"/>
                  </a:lnTo>
                  <a:lnTo>
                    <a:pt x="256" y="87"/>
                  </a:lnTo>
                  <a:lnTo>
                    <a:pt x="271" y="97"/>
                  </a:lnTo>
                  <a:lnTo>
                    <a:pt x="282" y="110"/>
                  </a:lnTo>
                  <a:lnTo>
                    <a:pt x="289" y="124"/>
                  </a:lnTo>
                  <a:lnTo>
                    <a:pt x="292" y="141"/>
                  </a:lnTo>
                  <a:lnTo>
                    <a:pt x="290" y="157"/>
                  </a:lnTo>
                  <a:lnTo>
                    <a:pt x="285" y="173"/>
                  </a:lnTo>
                  <a:lnTo>
                    <a:pt x="275" y="188"/>
                  </a:lnTo>
                  <a:lnTo>
                    <a:pt x="261" y="200"/>
                  </a:lnTo>
                  <a:lnTo>
                    <a:pt x="245" y="206"/>
                  </a:lnTo>
                  <a:lnTo>
                    <a:pt x="228" y="208"/>
                  </a:lnTo>
                  <a:lnTo>
                    <a:pt x="213" y="207"/>
                  </a:lnTo>
                  <a:lnTo>
                    <a:pt x="199" y="202"/>
                  </a:lnTo>
                  <a:lnTo>
                    <a:pt x="35" y="121"/>
                  </a:lnTo>
                  <a:lnTo>
                    <a:pt x="21" y="111"/>
                  </a:lnTo>
                  <a:lnTo>
                    <a:pt x="10" y="98"/>
                  </a:lnTo>
                  <a:lnTo>
                    <a:pt x="3" y="84"/>
                  </a:lnTo>
                  <a:lnTo>
                    <a:pt x="0" y="68"/>
                  </a:lnTo>
                  <a:lnTo>
                    <a:pt x="1" y="51"/>
                  </a:lnTo>
                  <a:lnTo>
                    <a:pt x="7" y="35"/>
                  </a:lnTo>
                  <a:lnTo>
                    <a:pt x="17" y="21"/>
                  </a:lnTo>
                  <a:lnTo>
                    <a:pt x="29" y="10"/>
                  </a:lnTo>
                  <a:lnTo>
                    <a:pt x="44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E22F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28">
              <a:extLst>
                <a:ext uri="{FF2B5EF4-FFF2-40B4-BE49-F238E27FC236}">
                  <a16:creationId xmlns:a16="http://schemas.microsoft.com/office/drawing/2014/main" id="{26B01693-0B81-4450-1933-AF40BBE68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2" y="1970"/>
              <a:ext cx="26" cy="25"/>
            </a:xfrm>
            <a:custGeom>
              <a:avLst/>
              <a:gdLst>
                <a:gd name="T0" fmla="*/ 64 w 258"/>
                <a:gd name="T1" fmla="*/ 0 h 256"/>
                <a:gd name="T2" fmla="*/ 81 w 258"/>
                <a:gd name="T3" fmla="*/ 3 h 256"/>
                <a:gd name="T4" fmla="*/ 96 w 258"/>
                <a:gd name="T5" fmla="*/ 8 h 256"/>
                <a:gd name="T6" fmla="*/ 110 w 258"/>
                <a:gd name="T7" fmla="*/ 19 h 256"/>
                <a:gd name="T8" fmla="*/ 238 w 258"/>
                <a:gd name="T9" fmla="*/ 147 h 256"/>
                <a:gd name="T10" fmla="*/ 249 w 258"/>
                <a:gd name="T11" fmla="*/ 161 h 256"/>
                <a:gd name="T12" fmla="*/ 256 w 258"/>
                <a:gd name="T13" fmla="*/ 176 h 256"/>
                <a:gd name="T14" fmla="*/ 258 w 258"/>
                <a:gd name="T15" fmla="*/ 192 h 256"/>
                <a:gd name="T16" fmla="*/ 256 w 258"/>
                <a:gd name="T17" fmla="*/ 209 h 256"/>
                <a:gd name="T18" fmla="*/ 249 w 258"/>
                <a:gd name="T19" fmla="*/ 224 h 256"/>
                <a:gd name="T20" fmla="*/ 238 w 258"/>
                <a:gd name="T21" fmla="*/ 237 h 256"/>
                <a:gd name="T22" fmla="*/ 225 w 258"/>
                <a:gd name="T23" fmla="*/ 248 h 256"/>
                <a:gd name="T24" fmla="*/ 210 w 258"/>
                <a:gd name="T25" fmla="*/ 253 h 256"/>
                <a:gd name="T26" fmla="*/ 193 w 258"/>
                <a:gd name="T27" fmla="*/ 256 h 256"/>
                <a:gd name="T28" fmla="*/ 177 w 258"/>
                <a:gd name="T29" fmla="*/ 253 h 256"/>
                <a:gd name="T30" fmla="*/ 161 w 258"/>
                <a:gd name="T31" fmla="*/ 248 h 256"/>
                <a:gd name="T32" fmla="*/ 148 w 258"/>
                <a:gd name="T33" fmla="*/ 237 h 256"/>
                <a:gd name="T34" fmla="*/ 18 w 258"/>
                <a:gd name="T35" fmla="*/ 109 h 256"/>
                <a:gd name="T36" fmla="*/ 8 w 258"/>
                <a:gd name="T37" fmla="*/ 95 h 256"/>
                <a:gd name="T38" fmla="*/ 2 w 258"/>
                <a:gd name="T39" fmla="*/ 80 h 256"/>
                <a:gd name="T40" fmla="*/ 0 w 258"/>
                <a:gd name="T41" fmla="*/ 64 h 256"/>
                <a:gd name="T42" fmla="*/ 2 w 258"/>
                <a:gd name="T43" fmla="*/ 47 h 256"/>
                <a:gd name="T44" fmla="*/ 8 w 258"/>
                <a:gd name="T45" fmla="*/ 32 h 256"/>
                <a:gd name="T46" fmla="*/ 18 w 258"/>
                <a:gd name="T47" fmla="*/ 19 h 256"/>
                <a:gd name="T48" fmla="*/ 33 w 258"/>
                <a:gd name="T49" fmla="*/ 8 h 256"/>
                <a:gd name="T50" fmla="*/ 48 w 258"/>
                <a:gd name="T51" fmla="*/ 3 h 256"/>
                <a:gd name="T52" fmla="*/ 64 w 258"/>
                <a:gd name="T5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8" h="256">
                  <a:moveTo>
                    <a:pt x="64" y="0"/>
                  </a:moveTo>
                  <a:lnTo>
                    <a:pt x="81" y="3"/>
                  </a:lnTo>
                  <a:lnTo>
                    <a:pt x="96" y="8"/>
                  </a:lnTo>
                  <a:lnTo>
                    <a:pt x="110" y="19"/>
                  </a:lnTo>
                  <a:lnTo>
                    <a:pt x="238" y="147"/>
                  </a:lnTo>
                  <a:lnTo>
                    <a:pt x="249" y="161"/>
                  </a:lnTo>
                  <a:lnTo>
                    <a:pt x="256" y="176"/>
                  </a:lnTo>
                  <a:lnTo>
                    <a:pt x="258" y="192"/>
                  </a:lnTo>
                  <a:lnTo>
                    <a:pt x="256" y="209"/>
                  </a:lnTo>
                  <a:lnTo>
                    <a:pt x="249" y="224"/>
                  </a:lnTo>
                  <a:lnTo>
                    <a:pt x="238" y="237"/>
                  </a:lnTo>
                  <a:lnTo>
                    <a:pt x="225" y="248"/>
                  </a:lnTo>
                  <a:lnTo>
                    <a:pt x="210" y="253"/>
                  </a:lnTo>
                  <a:lnTo>
                    <a:pt x="193" y="256"/>
                  </a:lnTo>
                  <a:lnTo>
                    <a:pt x="177" y="253"/>
                  </a:lnTo>
                  <a:lnTo>
                    <a:pt x="161" y="248"/>
                  </a:lnTo>
                  <a:lnTo>
                    <a:pt x="148" y="237"/>
                  </a:lnTo>
                  <a:lnTo>
                    <a:pt x="18" y="109"/>
                  </a:lnTo>
                  <a:lnTo>
                    <a:pt x="8" y="95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8" y="32"/>
                  </a:lnTo>
                  <a:lnTo>
                    <a:pt x="18" y="19"/>
                  </a:lnTo>
                  <a:lnTo>
                    <a:pt x="33" y="8"/>
                  </a:lnTo>
                  <a:lnTo>
                    <a:pt x="48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96C7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29">
              <a:extLst>
                <a:ext uri="{FF2B5EF4-FFF2-40B4-BE49-F238E27FC236}">
                  <a16:creationId xmlns:a16="http://schemas.microsoft.com/office/drawing/2014/main" id="{3A86069F-F394-48BD-6C3D-3FC29EFF0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2031"/>
              <a:ext cx="30" cy="18"/>
            </a:xfrm>
            <a:custGeom>
              <a:avLst/>
              <a:gdLst>
                <a:gd name="T0" fmla="*/ 234 w 302"/>
                <a:gd name="T1" fmla="*/ 0 h 186"/>
                <a:gd name="T2" fmla="*/ 250 w 302"/>
                <a:gd name="T3" fmla="*/ 1 h 186"/>
                <a:gd name="T4" fmla="*/ 267 w 302"/>
                <a:gd name="T5" fmla="*/ 7 h 186"/>
                <a:gd name="T6" fmla="*/ 280 w 302"/>
                <a:gd name="T7" fmla="*/ 17 h 186"/>
                <a:gd name="T8" fmla="*/ 291 w 302"/>
                <a:gd name="T9" fmla="*/ 29 h 186"/>
                <a:gd name="T10" fmla="*/ 299 w 302"/>
                <a:gd name="T11" fmla="*/ 44 h 186"/>
                <a:gd name="T12" fmla="*/ 302 w 302"/>
                <a:gd name="T13" fmla="*/ 61 h 186"/>
                <a:gd name="T14" fmla="*/ 301 w 302"/>
                <a:gd name="T15" fmla="*/ 78 h 186"/>
                <a:gd name="T16" fmla="*/ 295 w 302"/>
                <a:gd name="T17" fmla="*/ 93 h 186"/>
                <a:gd name="T18" fmla="*/ 286 w 302"/>
                <a:gd name="T19" fmla="*/ 106 h 186"/>
                <a:gd name="T20" fmla="*/ 273 w 302"/>
                <a:gd name="T21" fmla="*/ 117 h 186"/>
                <a:gd name="T22" fmla="*/ 258 w 302"/>
                <a:gd name="T23" fmla="*/ 125 h 186"/>
                <a:gd name="T24" fmla="*/ 84 w 302"/>
                <a:gd name="T25" fmla="*/ 182 h 186"/>
                <a:gd name="T26" fmla="*/ 74 w 302"/>
                <a:gd name="T27" fmla="*/ 185 h 186"/>
                <a:gd name="T28" fmla="*/ 65 w 302"/>
                <a:gd name="T29" fmla="*/ 186 h 186"/>
                <a:gd name="T30" fmla="*/ 48 w 302"/>
                <a:gd name="T31" fmla="*/ 184 h 186"/>
                <a:gd name="T32" fmla="*/ 34 w 302"/>
                <a:gd name="T33" fmla="*/ 178 h 186"/>
                <a:gd name="T34" fmla="*/ 21 w 302"/>
                <a:gd name="T35" fmla="*/ 169 h 186"/>
                <a:gd name="T36" fmla="*/ 11 w 302"/>
                <a:gd name="T37" fmla="*/ 156 h 186"/>
                <a:gd name="T38" fmla="*/ 3 w 302"/>
                <a:gd name="T39" fmla="*/ 142 h 186"/>
                <a:gd name="T40" fmla="*/ 0 w 302"/>
                <a:gd name="T41" fmla="*/ 125 h 186"/>
                <a:gd name="T42" fmla="*/ 1 w 302"/>
                <a:gd name="T43" fmla="*/ 108 h 186"/>
                <a:gd name="T44" fmla="*/ 6 w 302"/>
                <a:gd name="T45" fmla="*/ 93 h 186"/>
                <a:gd name="T46" fmla="*/ 16 w 302"/>
                <a:gd name="T47" fmla="*/ 79 h 186"/>
                <a:gd name="T48" fmla="*/ 28 w 302"/>
                <a:gd name="T49" fmla="*/ 68 h 186"/>
                <a:gd name="T50" fmla="*/ 44 w 302"/>
                <a:gd name="T51" fmla="*/ 61 h 186"/>
                <a:gd name="T52" fmla="*/ 217 w 302"/>
                <a:gd name="T53" fmla="*/ 4 h 186"/>
                <a:gd name="T54" fmla="*/ 234 w 302"/>
                <a:gd name="T55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2" h="186">
                  <a:moveTo>
                    <a:pt x="234" y="0"/>
                  </a:moveTo>
                  <a:lnTo>
                    <a:pt x="250" y="1"/>
                  </a:lnTo>
                  <a:lnTo>
                    <a:pt x="267" y="7"/>
                  </a:lnTo>
                  <a:lnTo>
                    <a:pt x="280" y="17"/>
                  </a:lnTo>
                  <a:lnTo>
                    <a:pt x="291" y="29"/>
                  </a:lnTo>
                  <a:lnTo>
                    <a:pt x="299" y="44"/>
                  </a:lnTo>
                  <a:lnTo>
                    <a:pt x="302" y="61"/>
                  </a:lnTo>
                  <a:lnTo>
                    <a:pt x="301" y="78"/>
                  </a:lnTo>
                  <a:lnTo>
                    <a:pt x="295" y="93"/>
                  </a:lnTo>
                  <a:lnTo>
                    <a:pt x="286" y="106"/>
                  </a:lnTo>
                  <a:lnTo>
                    <a:pt x="273" y="117"/>
                  </a:lnTo>
                  <a:lnTo>
                    <a:pt x="258" y="125"/>
                  </a:lnTo>
                  <a:lnTo>
                    <a:pt x="84" y="182"/>
                  </a:lnTo>
                  <a:lnTo>
                    <a:pt x="74" y="185"/>
                  </a:lnTo>
                  <a:lnTo>
                    <a:pt x="65" y="186"/>
                  </a:lnTo>
                  <a:lnTo>
                    <a:pt x="48" y="184"/>
                  </a:lnTo>
                  <a:lnTo>
                    <a:pt x="34" y="178"/>
                  </a:lnTo>
                  <a:lnTo>
                    <a:pt x="21" y="169"/>
                  </a:lnTo>
                  <a:lnTo>
                    <a:pt x="11" y="156"/>
                  </a:lnTo>
                  <a:lnTo>
                    <a:pt x="3" y="142"/>
                  </a:lnTo>
                  <a:lnTo>
                    <a:pt x="0" y="125"/>
                  </a:lnTo>
                  <a:lnTo>
                    <a:pt x="1" y="108"/>
                  </a:lnTo>
                  <a:lnTo>
                    <a:pt x="6" y="93"/>
                  </a:lnTo>
                  <a:lnTo>
                    <a:pt x="16" y="79"/>
                  </a:lnTo>
                  <a:lnTo>
                    <a:pt x="28" y="68"/>
                  </a:lnTo>
                  <a:lnTo>
                    <a:pt x="44" y="61"/>
                  </a:lnTo>
                  <a:lnTo>
                    <a:pt x="217" y="4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ED3F3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30">
              <a:extLst>
                <a:ext uri="{FF2B5EF4-FFF2-40B4-BE49-F238E27FC236}">
                  <a16:creationId xmlns:a16="http://schemas.microsoft.com/office/drawing/2014/main" id="{A621E30C-27F3-8002-FCBE-31F9A239E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3" y="1963"/>
              <a:ext cx="26" cy="26"/>
            </a:xfrm>
            <a:custGeom>
              <a:avLst/>
              <a:gdLst>
                <a:gd name="T0" fmla="*/ 193 w 257"/>
                <a:gd name="T1" fmla="*/ 0 h 256"/>
                <a:gd name="T2" fmla="*/ 209 w 257"/>
                <a:gd name="T3" fmla="*/ 2 h 256"/>
                <a:gd name="T4" fmla="*/ 224 w 257"/>
                <a:gd name="T5" fmla="*/ 9 h 256"/>
                <a:gd name="T6" fmla="*/ 238 w 257"/>
                <a:gd name="T7" fmla="*/ 19 h 256"/>
                <a:gd name="T8" fmla="*/ 249 w 257"/>
                <a:gd name="T9" fmla="*/ 33 h 256"/>
                <a:gd name="T10" fmla="*/ 255 w 257"/>
                <a:gd name="T11" fmla="*/ 48 h 256"/>
                <a:gd name="T12" fmla="*/ 257 w 257"/>
                <a:gd name="T13" fmla="*/ 64 h 256"/>
                <a:gd name="T14" fmla="*/ 255 w 257"/>
                <a:gd name="T15" fmla="*/ 81 h 256"/>
                <a:gd name="T16" fmla="*/ 249 w 257"/>
                <a:gd name="T17" fmla="*/ 96 h 256"/>
                <a:gd name="T18" fmla="*/ 238 w 257"/>
                <a:gd name="T19" fmla="*/ 109 h 256"/>
                <a:gd name="T20" fmla="*/ 110 w 257"/>
                <a:gd name="T21" fmla="*/ 237 h 256"/>
                <a:gd name="T22" fmla="*/ 95 w 257"/>
                <a:gd name="T23" fmla="*/ 248 h 256"/>
                <a:gd name="T24" fmla="*/ 80 w 257"/>
                <a:gd name="T25" fmla="*/ 254 h 256"/>
                <a:gd name="T26" fmla="*/ 63 w 257"/>
                <a:gd name="T27" fmla="*/ 256 h 256"/>
                <a:gd name="T28" fmla="*/ 47 w 257"/>
                <a:gd name="T29" fmla="*/ 254 h 256"/>
                <a:gd name="T30" fmla="*/ 32 w 257"/>
                <a:gd name="T31" fmla="*/ 248 h 256"/>
                <a:gd name="T32" fmla="*/ 18 w 257"/>
                <a:gd name="T33" fmla="*/ 237 h 256"/>
                <a:gd name="T34" fmla="*/ 7 w 257"/>
                <a:gd name="T35" fmla="*/ 224 h 256"/>
                <a:gd name="T36" fmla="*/ 1 w 257"/>
                <a:gd name="T37" fmla="*/ 208 h 256"/>
                <a:gd name="T38" fmla="*/ 0 w 257"/>
                <a:gd name="T39" fmla="*/ 192 h 256"/>
                <a:gd name="T40" fmla="*/ 1 w 257"/>
                <a:gd name="T41" fmla="*/ 176 h 256"/>
                <a:gd name="T42" fmla="*/ 7 w 257"/>
                <a:gd name="T43" fmla="*/ 160 h 256"/>
                <a:gd name="T44" fmla="*/ 18 w 257"/>
                <a:gd name="T45" fmla="*/ 147 h 256"/>
                <a:gd name="T46" fmla="*/ 147 w 257"/>
                <a:gd name="T47" fmla="*/ 19 h 256"/>
                <a:gd name="T48" fmla="*/ 161 w 257"/>
                <a:gd name="T49" fmla="*/ 9 h 256"/>
                <a:gd name="T50" fmla="*/ 177 w 257"/>
                <a:gd name="T51" fmla="*/ 2 h 256"/>
                <a:gd name="T52" fmla="*/ 193 w 257"/>
                <a:gd name="T5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7" h="256">
                  <a:moveTo>
                    <a:pt x="193" y="0"/>
                  </a:moveTo>
                  <a:lnTo>
                    <a:pt x="209" y="2"/>
                  </a:lnTo>
                  <a:lnTo>
                    <a:pt x="224" y="9"/>
                  </a:lnTo>
                  <a:lnTo>
                    <a:pt x="238" y="19"/>
                  </a:lnTo>
                  <a:lnTo>
                    <a:pt x="249" y="33"/>
                  </a:lnTo>
                  <a:lnTo>
                    <a:pt x="255" y="48"/>
                  </a:lnTo>
                  <a:lnTo>
                    <a:pt x="257" y="64"/>
                  </a:lnTo>
                  <a:lnTo>
                    <a:pt x="255" y="81"/>
                  </a:lnTo>
                  <a:lnTo>
                    <a:pt x="249" y="96"/>
                  </a:lnTo>
                  <a:lnTo>
                    <a:pt x="238" y="109"/>
                  </a:lnTo>
                  <a:lnTo>
                    <a:pt x="110" y="237"/>
                  </a:lnTo>
                  <a:lnTo>
                    <a:pt x="95" y="248"/>
                  </a:lnTo>
                  <a:lnTo>
                    <a:pt x="80" y="254"/>
                  </a:lnTo>
                  <a:lnTo>
                    <a:pt x="63" y="256"/>
                  </a:lnTo>
                  <a:lnTo>
                    <a:pt x="47" y="254"/>
                  </a:lnTo>
                  <a:lnTo>
                    <a:pt x="32" y="248"/>
                  </a:lnTo>
                  <a:lnTo>
                    <a:pt x="18" y="237"/>
                  </a:lnTo>
                  <a:lnTo>
                    <a:pt x="7" y="224"/>
                  </a:lnTo>
                  <a:lnTo>
                    <a:pt x="1" y="208"/>
                  </a:lnTo>
                  <a:lnTo>
                    <a:pt x="0" y="192"/>
                  </a:lnTo>
                  <a:lnTo>
                    <a:pt x="1" y="176"/>
                  </a:lnTo>
                  <a:lnTo>
                    <a:pt x="7" y="160"/>
                  </a:lnTo>
                  <a:lnTo>
                    <a:pt x="18" y="147"/>
                  </a:lnTo>
                  <a:lnTo>
                    <a:pt x="147" y="19"/>
                  </a:lnTo>
                  <a:lnTo>
                    <a:pt x="161" y="9"/>
                  </a:lnTo>
                  <a:lnTo>
                    <a:pt x="17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ED3F3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31">
              <a:extLst>
                <a:ext uri="{FF2B5EF4-FFF2-40B4-BE49-F238E27FC236}">
                  <a16:creationId xmlns:a16="http://schemas.microsoft.com/office/drawing/2014/main" id="{E2F58B77-FA52-9763-36A0-185C6664E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1803"/>
              <a:ext cx="71" cy="64"/>
            </a:xfrm>
            <a:custGeom>
              <a:avLst/>
              <a:gdLst>
                <a:gd name="T0" fmla="*/ 79 w 709"/>
                <a:gd name="T1" fmla="*/ 2 h 640"/>
                <a:gd name="T2" fmla="*/ 95 w 709"/>
                <a:gd name="T3" fmla="*/ 6 h 640"/>
                <a:gd name="T4" fmla="*/ 131 w 709"/>
                <a:gd name="T5" fmla="*/ 16 h 640"/>
                <a:gd name="T6" fmla="*/ 181 w 709"/>
                <a:gd name="T7" fmla="*/ 33 h 640"/>
                <a:gd name="T8" fmla="*/ 244 w 709"/>
                <a:gd name="T9" fmla="*/ 59 h 640"/>
                <a:gd name="T10" fmla="*/ 314 w 709"/>
                <a:gd name="T11" fmla="*/ 91 h 640"/>
                <a:gd name="T12" fmla="*/ 388 w 709"/>
                <a:gd name="T13" fmla="*/ 134 h 640"/>
                <a:gd name="T14" fmla="*/ 463 w 709"/>
                <a:gd name="T15" fmla="*/ 186 h 640"/>
                <a:gd name="T16" fmla="*/ 534 w 709"/>
                <a:gd name="T17" fmla="*/ 249 h 640"/>
                <a:gd name="T18" fmla="*/ 599 w 709"/>
                <a:gd name="T19" fmla="*/ 324 h 640"/>
                <a:gd name="T20" fmla="*/ 654 w 709"/>
                <a:gd name="T21" fmla="*/ 410 h 640"/>
                <a:gd name="T22" fmla="*/ 695 w 709"/>
                <a:gd name="T23" fmla="*/ 509 h 640"/>
                <a:gd name="T24" fmla="*/ 709 w 709"/>
                <a:gd name="T25" fmla="*/ 580 h 640"/>
                <a:gd name="T26" fmla="*/ 699 w 709"/>
                <a:gd name="T27" fmla="*/ 612 h 640"/>
                <a:gd name="T28" fmla="*/ 674 w 709"/>
                <a:gd name="T29" fmla="*/ 633 h 640"/>
                <a:gd name="T30" fmla="*/ 652 w 709"/>
                <a:gd name="T31" fmla="*/ 640 h 640"/>
                <a:gd name="T32" fmla="*/ 628 w 709"/>
                <a:gd name="T33" fmla="*/ 638 h 640"/>
                <a:gd name="T34" fmla="*/ 598 w 709"/>
                <a:gd name="T35" fmla="*/ 620 h 640"/>
                <a:gd name="T36" fmla="*/ 583 w 709"/>
                <a:gd name="T37" fmla="*/ 589 h 640"/>
                <a:gd name="T38" fmla="*/ 552 w 709"/>
                <a:gd name="T39" fmla="*/ 495 h 640"/>
                <a:gd name="T40" fmla="*/ 505 w 709"/>
                <a:gd name="T41" fmla="*/ 413 h 640"/>
                <a:gd name="T42" fmla="*/ 446 w 709"/>
                <a:gd name="T43" fmla="*/ 343 h 640"/>
                <a:gd name="T44" fmla="*/ 379 w 709"/>
                <a:gd name="T45" fmla="*/ 284 h 640"/>
                <a:gd name="T46" fmla="*/ 309 w 709"/>
                <a:gd name="T47" fmla="*/ 236 h 640"/>
                <a:gd name="T48" fmla="*/ 238 w 709"/>
                <a:gd name="T49" fmla="*/ 198 h 640"/>
                <a:gd name="T50" fmla="*/ 173 w 709"/>
                <a:gd name="T51" fmla="*/ 169 h 640"/>
                <a:gd name="T52" fmla="*/ 118 w 709"/>
                <a:gd name="T53" fmla="*/ 147 h 640"/>
                <a:gd name="T54" fmla="*/ 77 w 709"/>
                <a:gd name="T55" fmla="*/ 134 h 640"/>
                <a:gd name="T56" fmla="*/ 54 w 709"/>
                <a:gd name="T57" fmla="*/ 127 h 640"/>
                <a:gd name="T58" fmla="*/ 34 w 709"/>
                <a:gd name="T59" fmla="*/ 120 h 640"/>
                <a:gd name="T60" fmla="*/ 10 w 709"/>
                <a:gd name="T61" fmla="*/ 98 h 640"/>
                <a:gd name="T62" fmla="*/ 0 w 709"/>
                <a:gd name="T63" fmla="*/ 66 h 640"/>
                <a:gd name="T64" fmla="*/ 9 w 709"/>
                <a:gd name="T65" fmla="*/ 33 h 640"/>
                <a:gd name="T66" fmla="*/ 31 w 709"/>
                <a:gd name="T67" fmla="*/ 9 h 640"/>
                <a:gd name="T68" fmla="*/ 62 w 709"/>
                <a:gd name="T69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9" h="640">
                  <a:moveTo>
                    <a:pt x="62" y="0"/>
                  </a:moveTo>
                  <a:lnTo>
                    <a:pt x="79" y="2"/>
                  </a:lnTo>
                  <a:lnTo>
                    <a:pt x="84" y="3"/>
                  </a:lnTo>
                  <a:lnTo>
                    <a:pt x="95" y="6"/>
                  </a:lnTo>
                  <a:lnTo>
                    <a:pt x="111" y="11"/>
                  </a:lnTo>
                  <a:lnTo>
                    <a:pt x="131" y="16"/>
                  </a:lnTo>
                  <a:lnTo>
                    <a:pt x="155" y="24"/>
                  </a:lnTo>
                  <a:lnTo>
                    <a:pt x="181" y="33"/>
                  </a:lnTo>
                  <a:lnTo>
                    <a:pt x="212" y="45"/>
                  </a:lnTo>
                  <a:lnTo>
                    <a:pt x="244" y="59"/>
                  </a:lnTo>
                  <a:lnTo>
                    <a:pt x="278" y="74"/>
                  </a:lnTo>
                  <a:lnTo>
                    <a:pt x="314" y="91"/>
                  </a:lnTo>
                  <a:lnTo>
                    <a:pt x="351" y="112"/>
                  </a:lnTo>
                  <a:lnTo>
                    <a:pt x="388" y="134"/>
                  </a:lnTo>
                  <a:lnTo>
                    <a:pt x="425" y="159"/>
                  </a:lnTo>
                  <a:lnTo>
                    <a:pt x="463" y="186"/>
                  </a:lnTo>
                  <a:lnTo>
                    <a:pt x="499" y="217"/>
                  </a:lnTo>
                  <a:lnTo>
                    <a:pt x="534" y="249"/>
                  </a:lnTo>
                  <a:lnTo>
                    <a:pt x="568" y="284"/>
                  </a:lnTo>
                  <a:lnTo>
                    <a:pt x="599" y="324"/>
                  </a:lnTo>
                  <a:lnTo>
                    <a:pt x="629" y="365"/>
                  </a:lnTo>
                  <a:lnTo>
                    <a:pt x="654" y="410"/>
                  </a:lnTo>
                  <a:lnTo>
                    <a:pt x="676" y="458"/>
                  </a:lnTo>
                  <a:lnTo>
                    <a:pt x="695" y="509"/>
                  </a:lnTo>
                  <a:lnTo>
                    <a:pt x="708" y="564"/>
                  </a:lnTo>
                  <a:lnTo>
                    <a:pt x="709" y="580"/>
                  </a:lnTo>
                  <a:lnTo>
                    <a:pt x="706" y="596"/>
                  </a:lnTo>
                  <a:lnTo>
                    <a:pt x="699" y="612"/>
                  </a:lnTo>
                  <a:lnTo>
                    <a:pt x="688" y="624"/>
                  </a:lnTo>
                  <a:lnTo>
                    <a:pt x="674" y="633"/>
                  </a:lnTo>
                  <a:lnTo>
                    <a:pt x="658" y="639"/>
                  </a:lnTo>
                  <a:lnTo>
                    <a:pt x="652" y="640"/>
                  </a:lnTo>
                  <a:lnTo>
                    <a:pt x="645" y="640"/>
                  </a:lnTo>
                  <a:lnTo>
                    <a:pt x="628" y="638"/>
                  </a:lnTo>
                  <a:lnTo>
                    <a:pt x="612" y="630"/>
                  </a:lnTo>
                  <a:lnTo>
                    <a:pt x="598" y="620"/>
                  </a:lnTo>
                  <a:lnTo>
                    <a:pt x="588" y="606"/>
                  </a:lnTo>
                  <a:lnTo>
                    <a:pt x="583" y="589"/>
                  </a:lnTo>
                  <a:lnTo>
                    <a:pt x="569" y="540"/>
                  </a:lnTo>
                  <a:lnTo>
                    <a:pt x="552" y="495"/>
                  </a:lnTo>
                  <a:lnTo>
                    <a:pt x="530" y="452"/>
                  </a:lnTo>
                  <a:lnTo>
                    <a:pt x="505" y="413"/>
                  </a:lnTo>
                  <a:lnTo>
                    <a:pt x="477" y="377"/>
                  </a:lnTo>
                  <a:lnTo>
                    <a:pt x="446" y="343"/>
                  </a:lnTo>
                  <a:lnTo>
                    <a:pt x="413" y="313"/>
                  </a:lnTo>
                  <a:lnTo>
                    <a:pt x="379" y="284"/>
                  </a:lnTo>
                  <a:lnTo>
                    <a:pt x="344" y="259"/>
                  </a:lnTo>
                  <a:lnTo>
                    <a:pt x="309" y="236"/>
                  </a:lnTo>
                  <a:lnTo>
                    <a:pt x="274" y="216"/>
                  </a:lnTo>
                  <a:lnTo>
                    <a:pt x="238" y="198"/>
                  </a:lnTo>
                  <a:lnTo>
                    <a:pt x="205" y="182"/>
                  </a:lnTo>
                  <a:lnTo>
                    <a:pt x="173" y="169"/>
                  </a:lnTo>
                  <a:lnTo>
                    <a:pt x="145" y="157"/>
                  </a:lnTo>
                  <a:lnTo>
                    <a:pt x="118" y="147"/>
                  </a:lnTo>
                  <a:lnTo>
                    <a:pt x="95" y="139"/>
                  </a:lnTo>
                  <a:lnTo>
                    <a:pt x="77" y="134"/>
                  </a:lnTo>
                  <a:lnTo>
                    <a:pt x="62" y="129"/>
                  </a:lnTo>
                  <a:lnTo>
                    <a:pt x="54" y="127"/>
                  </a:lnTo>
                  <a:lnTo>
                    <a:pt x="49" y="126"/>
                  </a:lnTo>
                  <a:lnTo>
                    <a:pt x="34" y="120"/>
                  </a:lnTo>
                  <a:lnTo>
                    <a:pt x="20" y="110"/>
                  </a:lnTo>
                  <a:lnTo>
                    <a:pt x="10" y="98"/>
                  </a:lnTo>
                  <a:lnTo>
                    <a:pt x="3" y="83"/>
                  </a:lnTo>
                  <a:lnTo>
                    <a:pt x="0" y="66"/>
                  </a:lnTo>
                  <a:lnTo>
                    <a:pt x="2" y="50"/>
                  </a:lnTo>
                  <a:lnTo>
                    <a:pt x="9" y="33"/>
                  </a:lnTo>
                  <a:lnTo>
                    <a:pt x="17" y="20"/>
                  </a:lnTo>
                  <a:lnTo>
                    <a:pt x="31" y="9"/>
                  </a:lnTo>
                  <a:lnTo>
                    <a:pt x="46" y="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32">
              <a:extLst>
                <a:ext uri="{FF2B5EF4-FFF2-40B4-BE49-F238E27FC236}">
                  <a16:creationId xmlns:a16="http://schemas.microsoft.com/office/drawing/2014/main" id="{0BD30F11-E4AD-080E-2C0B-7B3044D89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7" y="1739"/>
              <a:ext cx="193" cy="45"/>
            </a:xfrm>
            <a:custGeom>
              <a:avLst/>
              <a:gdLst>
                <a:gd name="T0" fmla="*/ 137 w 1935"/>
                <a:gd name="T1" fmla="*/ 0 h 451"/>
                <a:gd name="T2" fmla="*/ 1798 w 1935"/>
                <a:gd name="T3" fmla="*/ 0 h 451"/>
                <a:gd name="T4" fmla="*/ 1824 w 1935"/>
                <a:gd name="T5" fmla="*/ 3 h 451"/>
                <a:gd name="T6" fmla="*/ 1848 w 1935"/>
                <a:gd name="T7" fmla="*/ 9 h 451"/>
                <a:gd name="T8" fmla="*/ 1870 w 1935"/>
                <a:gd name="T9" fmla="*/ 21 h 451"/>
                <a:gd name="T10" fmla="*/ 1889 w 1935"/>
                <a:gd name="T11" fmla="*/ 35 h 451"/>
                <a:gd name="T12" fmla="*/ 1906 w 1935"/>
                <a:gd name="T13" fmla="*/ 54 h 451"/>
                <a:gd name="T14" fmla="*/ 1918 w 1935"/>
                <a:gd name="T15" fmla="*/ 75 h 451"/>
                <a:gd name="T16" fmla="*/ 1928 w 1935"/>
                <a:gd name="T17" fmla="*/ 97 h 451"/>
                <a:gd name="T18" fmla="*/ 1933 w 1935"/>
                <a:gd name="T19" fmla="*/ 124 h 451"/>
                <a:gd name="T20" fmla="*/ 1935 w 1935"/>
                <a:gd name="T21" fmla="*/ 150 h 451"/>
                <a:gd name="T22" fmla="*/ 1935 w 1935"/>
                <a:gd name="T23" fmla="*/ 300 h 451"/>
                <a:gd name="T24" fmla="*/ 1933 w 1935"/>
                <a:gd name="T25" fmla="*/ 328 h 451"/>
                <a:gd name="T26" fmla="*/ 1928 w 1935"/>
                <a:gd name="T27" fmla="*/ 353 h 451"/>
                <a:gd name="T28" fmla="*/ 1918 w 1935"/>
                <a:gd name="T29" fmla="*/ 377 h 451"/>
                <a:gd name="T30" fmla="*/ 1906 w 1935"/>
                <a:gd name="T31" fmla="*/ 397 h 451"/>
                <a:gd name="T32" fmla="*/ 1889 w 1935"/>
                <a:gd name="T33" fmla="*/ 415 h 451"/>
                <a:gd name="T34" fmla="*/ 1870 w 1935"/>
                <a:gd name="T35" fmla="*/ 430 h 451"/>
                <a:gd name="T36" fmla="*/ 1848 w 1935"/>
                <a:gd name="T37" fmla="*/ 441 h 451"/>
                <a:gd name="T38" fmla="*/ 1824 w 1935"/>
                <a:gd name="T39" fmla="*/ 449 h 451"/>
                <a:gd name="T40" fmla="*/ 1798 w 1935"/>
                <a:gd name="T41" fmla="*/ 451 h 451"/>
                <a:gd name="T42" fmla="*/ 137 w 1935"/>
                <a:gd name="T43" fmla="*/ 451 h 451"/>
                <a:gd name="T44" fmla="*/ 111 w 1935"/>
                <a:gd name="T45" fmla="*/ 449 h 451"/>
                <a:gd name="T46" fmla="*/ 87 w 1935"/>
                <a:gd name="T47" fmla="*/ 441 h 451"/>
                <a:gd name="T48" fmla="*/ 65 w 1935"/>
                <a:gd name="T49" fmla="*/ 430 h 451"/>
                <a:gd name="T50" fmla="*/ 46 w 1935"/>
                <a:gd name="T51" fmla="*/ 415 h 451"/>
                <a:gd name="T52" fmla="*/ 29 w 1935"/>
                <a:gd name="T53" fmla="*/ 397 h 451"/>
                <a:gd name="T54" fmla="*/ 16 w 1935"/>
                <a:gd name="T55" fmla="*/ 377 h 451"/>
                <a:gd name="T56" fmla="*/ 7 w 1935"/>
                <a:gd name="T57" fmla="*/ 353 h 451"/>
                <a:gd name="T58" fmla="*/ 2 w 1935"/>
                <a:gd name="T59" fmla="*/ 328 h 451"/>
                <a:gd name="T60" fmla="*/ 0 w 1935"/>
                <a:gd name="T61" fmla="*/ 300 h 451"/>
                <a:gd name="T62" fmla="*/ 0 w 1935"/>
                <a:gd name="T63" fmla="*/ 150 h 451"/>
                <a:gd name="T64" fmla="*/ 2 w 1935"/>
                <a:gd name="T65" fmla="*/ 124 h 451"/>
                <a:gd name="T66" fmla="*/ 7 w 1935"/>
                <a:gd name="T67" fmla="*/ 97 h 451"/>
                <a:gd name="T68" fmla="*/ 16 w 1935"/>
                <a:gd name="T69" fmla="*/ 75 h 451"/>
                <a:gd name="T70" fmla="*/ 29 w 1935"/>
                <a:gd name="T71" fmla="*/ 54 h 451"/>
                <a:gd name="T72" fmla="*/ 46 w 1935"/>
                <a:gd name="T73" fmla="*/ 35 h 451"/>
                <a:gd name="T74" fmla="*/ 65 w 1935"/>
                <a:gd name="T75" fmla="*/ 21 h 451"/>
                <a:gd name="T76" fmla="*/ 87 w 1935"/>
                <a:gd name="T77" fmla="*/ 9 h 451"/>
                <a:gd name="T78" fmla="*/ 111 w 1935"/>
                <a:gd name="T79" fmla="*/ 3 h 451"/>
                <a:gd name="T80" fmla="*/ 137 w 1935"/>
                <a:gd name="T81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35" h="451">
                  <a:moveTo>
                    <a:pt x="137" y="0"/>
                  </a:moveTo>
                  <a:lnTo>
                    <a:pt x="1798" y="0"/>
                  </a:lnTo>
                  <a:lnTo>
                    <a:pt x="1824" y="3"/>
                  </a:lnTo>
                  <a:lnTo>
                    <a:pt x="1848" y="9"/>
                  </a:lnTo>
                  <a:lnTo>
                    <a:pt x="1870" y="21"/>
                  </a:lnTo>
                  <a:lnTo>
                    <a:pt x="1889" y="35"/>
                  </a:lnTo>
                  <a:lnTo>
                    <a:pt x="1906" y="54"/>
                  </a:lnTo>
                  <a:lnTo>
                    <a:pt x="1918" y="75"/>
                  </a:lnTo>
                  <a:lnTo>
                    <a:pt x="1928" y="97"/>
                  </a:lnTo>
                  <a:lnTo>
                    <a:pt x="1933" y="124"/>
                  </a:lnTo>
                  <a:lnTo>
                    <a:pt x="1935" y="150"/>
                  </a:lnTo>
                  <a:lnTo>
                    <a:pt x="1935" y="300"/>
                  </a:lnTo>
                  <a:lnTo>
                    <a:pt x="1933" y="328"/>
                  </a:lnTo>
                  <a:lnTo>
                    <a:pt x="1928" y="353"/>
                  </a:lnTo>
                  <a:lnTo>
                    <a:pt x="1918" y="377"/>
                  </a:lnTo>
                  <a:lnTo>
                    <a:pt x="1906" y="397"/>
                  </a:lnTo>
                  <a:lnTo>
                    <a:pt x="1889" y="415"/>
                  </a:lnTo>
                  <a:lnTo>
                    <a:pt x="1870" y="430"/>
                  </a:lnTo>
                  <a:lnTo>
                    <a:pt x="1848" y="441"/>
                  </a:lnTo>
                  <a:lnTo>
                    <a:pt x="1824" y="449"/>
                  </a:lnTo>
                  <a:lnTo>
                    <a:pt x="1798" y="451"/>
                  </a:lnTo>
                  <a:lnTo>
                    <a:pt x="137" y="451"/>
                  </a:lnTo>
                  <a:lnTo>
                    <a:pt x="111" y="449"/>
                  </a:lnTo>
                  <a:lnTo>
                    <a:pt x="87" y="441"/>
                  </a:lnTo>
                  <a:lnTo>
                    <a:pt x="65" y="430"/>
                  </a:lnTo>
                  <a:lnTo>
                    <a:pt x="46" y="415"/>
                  </a:lnTo>
                  <a:lnTo>
                    <a:pt x="29" y="397"/>
                  </a:lnTo>
                  <a:lnTo>
                    <a:pt x="16" y="377"/>
                  </a:lnTo>
                  <a:lnTo>
                    <a:pt x="7" y="353"/>
                  </a:lnTo>
                  <a:lnTo>
                    <a:pt x="2" y="328"/>
                  </a:lnTo>
                  <a:lnTo>
                    <a:pt x="0" y="300"/>
                  </a:lnTo>
                  <a:lnTo>
                    <a:pt x="0" y="150"/>
                  </a:lnTo>
                  <a:lnTo>
                    <a:pt x="2" y="124"/>
                  </a:lnTo>
                  <a:lnTo>
                    <a:pt x="7" y="97"/>
                  </a:lnTo>
                  <a:lnTo>
                    <a:pt x="16" y="75"/>
                  </a:lnTo>
                  <a:lnTo>
                    <a:pt x="29" y="54"/>
                  </a:lnTo>
                  <a:lnTo>
                    <a:pt x="46" y="35"/>
                  </a:lnTo>
                  <a:lnTo>
                    <a:pt x="65" y="21"/>
                  </a:lnTo>
                  <a:lnTo>
                    <a:pt x="87" y="9"/>
                  </a:lnTo>
                  <a:lnTo>
                    <a:pt x="111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33">
              <a:extLst>
                <a:ext uri="{FF2B5EF4-FFF2-40B4-BE49-F238E27FC236}">
                  <a16:creationId xmlns:a16="http://schemas.microsoft.com/office/drawing/2014/main" id="{66F6227F-3A1D-6DB4-DFB1-749BDE440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" y="1739"/>
              <a:ext cx="12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9 w 129"/>
                <a:gd name="T7" fmla="*/ 450 h 451"/>
                <a:gd name="T8" fmla="*/ 129 w 129"/>
                <a:gd name="T9" fmla="*/ 451 h 451"/>
                <a:gd name="T10" fmla="*/ 0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9" y="450"/>
                  </a:lnTo>
                  <a:lnTo>
                    <a:pt x="129" y="451"/>
                  </a:lnTo>
                  <a:lnTo>
                    <a:pt x="0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34">
              <a:extLst>
                <a:ext uri="{FF2B5EF4-FFF2-40B4-BE49-F238E27FC236}">
                  <a16:creationId xmlns:a16="http://schemas.microsoft.com/office/drawing/2014/main" id="{26865C75-9242-8322-AADA-08614A0D7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1739"/>
              <a:ext cx="13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8 w 129"/>
                <a:gd name="T7" fmla="*/ 450 h 451"/>
                <a:gd name="T8" fmla="*/ 128 w 129"/>
                <a:gd name="T9" fmla="*/ 451 h 451"/>
                <a:gd name="T10" fmla="*/ 1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8" y="450"/>
                  </a:lnTo>
                  <a:lnTo>
                    <a:pt x="128" y="451"/>
                  </a:lnTo>
                  <a:lnTo>
                    <a:pt x="1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35">
              <a:extLst>
                <a:ext uri="{FF2B5EF4-FFF2-40B4-BE49-F238E27FC236}">
                  <a16:creationId xmlns:a16="http://schemas.microsoft.com/office/drawing/2014/main" id="{97A884DA-5B9C-38F9-7045-FB09F1796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0" y="1739"/>
              <a:ext cx="13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9 w 129"/>
                <a:gd name="T7" fmla="*/ 450 h 451"/>
                <a:gd name="T8" fmla="*/ 128 w 129"/>
                <a:gd name="T9" fmla="*/ 451 h 451"/>
                <a:gd name="T10" fmla="*/ 0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9" y="450"/>
                  </a:lnTo>
                  <a:lnTo>
                    <a:pt x="128" y="451"/>
                  </a:lnTo>
                  <a:lnTo>
                    <a:pt x="0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Freeform 36">
              <a:extLst>
                <a:ext uri="{FF2B5EF4-FFF2-40B4-BE49-F238E27FC236}">
                  <a16:creationId xmlns:a16="http://schemas.microsoft.com/office/drawing/2014/main" id="{AD26E92B-7BAB-8D50-950C-D0A2C472C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" y="1739"/>
              <a:ext cx="13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9 w 129"/>
                <a:gd name="T7" fmla="*/ 450 h 451"/>
                <a:gd name="T8" fmla="*/ 129 w 129"/>
                <a:gd name="T9" fmla="*/ 451 h 451"/>
                <a:gd name="T10" fmla="*/ 1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9" y="450"/>
                  </a:lnTo>
                  <a:lnTo>
                    <a:pt x="129" y="451"/>
                  </a:lnTo>
                  <a:lnTo>
                    <a:pt x="1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Freeform 37">
              <a:extLst>
                <a:ext uri="{FF2B5EF4-FFF2-40B4-BE49-F238E27FC236}">
                  <a16:creationId xmlns:a16="http://schemas.microsoft.com/office/drawing/2014/main" id="{28DAB0A4-55CA-D4EC-A417-9AE056707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1739"/>
              <a:ext cx="13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8 w 129"/>
                <a:gd name="T7" fmla="*/ 450 h 451"/>
                <a:gd name="T8" fmla="*/ 128 w 129"/>
                <a:gd name="T9" fmla="*/ 451 h 451"/>
                <a:gd name="T10" fmla="*/ 1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8" y="450"/>
                  </a:lnTo>
                  <a:lnTo>
                    <a:pt x="128" y="451"/>
                  </a:lnTo>
                  <a:lnTo>
                    <a:pt x="1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38">
              <a:extLst>
                <a:ext uri="{FF2B5EF4-FFF2-40B4-BE49-F238E27FC236}">
                  <a16:creationId xmlns:a16="http://schemas.microsoft.com/office/drawing/2014/main" id="{03979E30-305B-DA6E-F0EE-74DCF9285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" y="1739"/>
              <a:ext cx="12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9 w 129"/>
                <a:gd name="T7" fmla="*/ 450 h 451"/>
                <a:gd name="T8" fmla="*/ 128 w 129"/>
                <a:gd name="T9" fmla="*/ 451 h 451"/>
                <a:gd name="T10" fmla="*/ 0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9" y="450"/>
                  </a:lnTo>
                  <a:lnTo>
                    <a:pt x="128" y="451"/>
                  </a:lnTo>
                  <a:lnTo>
                    <a:pt x="0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20" name="Group 41">
            <a:extLst>
              <a:ext uri="{FF2B5EF4-FFF2-40B4-BE49-F238E27FC236}">
                <a16:creationId xmlns:a16="http://schemas.microsoft.com/office/drawing/2014/main" id="{04CAF5C2-1749-743E-E6E0-336BFBBE364B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9191891" y="4179760"/>
            <a:ext cx="223020" cy="608490"/>
            <a:chOff x="3359" y="849"/>
            <a:chExt cx="961" cy="2622"/>
          </a:xfrm>
          <a:effectLst>
            <a:outerShdw blurRad="101600" dist="76200" algn="l" rotWithShape="0">
              <a:prstClr val="black">
                <a:alpha val="40000"/>
              </a:prstClr>
            </a:outerShdw>
          </a:effectLst>
        </p:grpSpPr>
        <p:sp>
          <p:nvSpPr>
            <p:cNvPr id="321" name="Freeform 43">
              <a:extLst>
                <a:ext uri="{FF2B5EF4-FFF2-40B4-BE49-F238E27FC236}">
                  <a16:creationId xmlns:a16="http://schemas.microsoft.com/office/drawing/2014/main" id="{165CBB80-4B6D-620F-BB30-F4A0FC20C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" y="1105"/>
              <a:ext cx="477" cy="895"/>
            </a:xfrm>
            <a:custGeom>
              <a:avLst/>
              <a:gdLst>
                <a:gd name="T0" fmla="*/ 449 w 955"/>
                <a:gd name="T1" fmla="*/ 0 h 1791"/>
                <a:gd name="T2" fmla="*/ 955 w 955"/>
                <a:gd name="T3" fmla="*/ 0 h 1791"/>
                <a:gd name="T4" fmla="*/ 955 w 955"/>
                <a:gd name="T5" fmla="*/ 1791 h 1791"/>
                <a:gd name="T6" fmla="*/ 0 w 955"/>
                <a:gd name="T7" fmla="*/ 1791 h 1791"/>
                <a:gd name="T8" fmla="*/ 0 w 955"/>
                <a:gd name="T9" fmla="*/ 1023 h 1791"/>
                <a:gd name="T10" fmla="*/ 449 w 955"/>
                <a:gd name="T11" fmla="*/ 127 h 1791"/>
                <a:gd name="T12" fmla="*/ 449 w 955"/>
                <a:gd name="T13" fmla="*/ 0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5" h="1791">
                  <a:moveTo>
                    <a:pt x="449" y="0"/>
                  </a:moveTo>
                  <a:lnTo>
                    <a:pt x="955" y="0"/>
                  </a:lnTo>
                  <a:lnTo>
                    <a:pt x="955" y="1791"/>
                  </a:lnTo>
                  <a:lnTo>
                    <a:pt x="0" y="1791"/>
                  </a:lnTo>
                  <a:lnTo>
                    <a:pt x="0" y="1023"/>
                  </a:lnTo>
                  <a:lnTo>
                    <a:pt x="449" y="12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AED5F3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44">
              <a:extLst>
                <a:ext uri="{FF2B5EF4-FFF2-40B4-BE49-F238E27FC236}">
                  <a16:creationId xmlns:a16="http://schemas.microsoft.com/office/drawing/2014/main" id="{3943FB3C-0700-7BAD-510A-E9EE7960FF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9" y="2896"/>
              <a:ext cx="481" cy="575"/>
            </a:xfrm>
            <a:custGeom>
              <a:avLst/>
              <a:gdLst>
                <a:gd name="T0" fmla="*/ 955 w 961"/>
                <a:gd name="T1" fmla="*/ 1151 h 1151"/>
                <a:gd name="T2" fmla="*/ 961 w 961"/>
                <a:gd name="T3" fmla="*/ 1151 h 1151"/>
                <a:gd name="T4" fmla="*/ 955 w 961"/>
                <a:gd name="T5" fmla="*/ 1151 h 1151"/>
                <a:gd name="T6" fmla="*/ 955 w 961"/>
                <a:gd name="T7" fmla="*/ 1151 h 1151"/>
                <a:gd name="T8" fmla="*/ 0 w 961"/>
                <a:gd name="T9" fmla="*/ 0 h 1151"/>
                <a:gd name="T10" fmla="*/ 955 w 961"/>
                <a:gd name="T11" fmla="*/ 0 h 1151"/>
                <a:gd name="T12" fmla="*/ 955 w 961"/>
                <a:gd name="T13" fmla="*/ 1151 h 1151"/>
                <a:gd name="T14" fmla="*/ 909 w 961"/>
                <a:gd name="T15" fmla="*/ 1146 h 1151"/>
                <a:gd name="T16" fmla="*/ 859 w 961"/>
                <a:gd name="T17" fmla="*/ 1135 h 1151"/>
                <a:gd name="T18" fmla="*/ 815 w 961"/>
                <a:gd name="T19" fmla="*/ 1116 h 1151"/>
                <a:gd name="T20" fmla="*/ 772 w 961"/>
                <a:gd name="T21" fmla="*/ 1089 h 1151"/>
                <a:gd name="T22" fmla="*/ 735 w 961"/>
                <a:gd name="T23" fmla="*/ 1057 h 1151"/>
                <a:gd name="T24" fmla="*/ 704 w 961"/>
                <a:gd name="T25" fmla="*/ 1021 h 1151"/>
                <a:gd name="T26" fmla="*/ 676 w 961"/>
                <a:gd name="T27" fmla="*/ 978 h 1151"/>
                <a:gd name="T28" fmla="*/ 657 w 961"/>
                <a:gd name="T29" fmla="*/ 932 h 1151"/>
                <a:gd name="T30" fmla="*/ 645 w 961"/>
                <a:gd name="T31" fmla="*/ 882 h 1151"/>
                <a:gd name="T32" fmla="*/ 641 w 961"/>
                <a:gd name="T33" fmla="*/ 832 h 1151"/>
                <a:gd name="T34" fmla="*/ 637 w 961"/>
                <a:gd name="T35" fmla="*/ 882 h 1151"/>
                <a:gd name="T36" fmla="*/ 626 w 961"/>
                <a:gd name="T37" fmla="*/ 932 h 1151"/>
                <a:gd name="T38" fmla="*/ 605 w 961"/>
                <a:gd name="T39" fmla="*/ 978 h 1151"/>
                <a:gd name="T40" fmla="*/ 579 w 961"/>
                <a:gd name="T41" fmla="*/ 1021 h 1151"/>
                <a:gd name="T42" fmla="*/ 548 w 961"/>
                <a:gd name="T43" fmla="*/ 1057 h 1151"/>
                <a:gd name="T44" fmla="*/ 509 w 961"/>
                <a:gd name="T45" fmla="*/ 1089 h 1151"/>
                <a:gd name="T46" fmla="*/ 468 w 961"/>
                <a:gd name="T47" fmla="*/ 1116 h 1151"/>
                <a:gd name="T48" fmla="*/ 422 w 961"/>
                <a:gd name="T49" fmla="*/ 1135 h 1151"/>
                <a:gd name="T50" fmla="*/ 373 w 961"/>
                <a:gd name="T51" fmla="*/ 1146 h 1151"/>
                <a:gd name="T52" fmla="*/ 322 w 961"/>
                <a:gd name="T53" fmla="*/ 1151 h 1151"/>
                <a:gd name="T54" fmla="*/ 269 w 961"/>
                <a:gd name="T55" fmla="*/ 1146 h 1151"/>
                <a:gd name="T56" fmla="*/ 220 w 961"/>
                <a:gd name="T57" fmla="*/ 1135 h 1151"/>
                <a:gd name="T58" fmla="*/ 174 w 961"/>
                <a:gd name="T59" fmla="*/ 1116 h 1151"/>
                <a:gd name="T60" fmla="*/ 132 w 961"/>
                <a:gd name="T61" fmla="*/ 1089 h 1151"/>
                <a:gd name="T62" fmla="*/ 94 w 961"/>
                <a:gd name="T63" fmla="*/ 1057 h 1151"/>
                <a:gd name="T64" fmla="*/ 62 w 961"/>
                <a:gd name="T65" fmla="*/ 1021 h 1151"/>
                <a:gd name="T66" fmla="*/ 37 w 961"/>
                <a:gd name="T67" fmla="*/ 978 h 1151"/>
                <a:gd name="T68" fmla="*/ 18 w 961"/>
                <a:gd name="T69" fmla="*/ 932 h 1151"/>
                <a:gd name="T70" fmla="*/ 5 w 961"/>
                <a:gd name="T71" fmla="*/ 882 h 1151"/>
                <a:gd name="T72" fmla="*/ 0 w 961"/>
                <a:gd name="T73" fmla="*/ 832 h 1151"/>
                <a:gd name="T74" fmla="*/ 0 w 961"/>
                <a:gd name="T75" fmla="*/ 0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1" h="1151">
                  <a:moveTo>
                    <a:pt x="955" y="1151"/>
                  </a:moveTo>
                  <a:lnTo>
                    <a:pt x="961" y="1151"/>
                  </a:lnTo>
                  <a:lnTo>
                    <a:pt x="955" y="1151"/>
                  </a:lnTo>
                  <a:lnTo>
                    <a:pt x="955" y="1151"/>
                  </a:lnTo>
                  <a:close/>
                  <a:moveTo>
                    <a:pt x="0" y="0"/>
                  </a:moveTo>
                  <a:lnTo>
                    <a:pt x="955" y="0"/>
                  </a:lnTo>
                  <a:lnTo>
                    <a:pt x="955" y="1151"/>
                  </a:lnTo>
                  <a:lnTo>
                    <a:pt x="909" y="1146"/>
                  </a:lnTo>
                  <a:lnTo>
                    <a:pt x="859" y="1135"/>
                  </a:lnTo>
                  <a:lnTo>
                    <a:pt x="815" y="1116"/>
                  </a:lnTo>
                  <a:lnTo>
                    <a:pt x="772" y="1089"/>
                  </a:lnTo>
                  <a:lnTo>
                    <a:pt x="735" y="1057"/>
                  </a:lnTo>
                  <a:lnTo>
                    <a:pt x="704" y="1021"/>
                  </a:lnTo>
                  <a:lnTo>
                    <a:pt x="676" y="978"/>
                  </a:lnTo>
                  <a:lnTo>
                    <a:pt x="657" y="932"/>
                  </a:lnTo>
                  <a:lnTo>
                    <a:pt x="645" y="882"/>
                  </a:lnTo>
                  <a:lnTo>
                    <a:pt x="641" y="832"/>
                  </a:lnTo>
                  <a:lnTo>
                    <a:pt x="637" y="882"/>
                  </a:lnTo>
                  <a:lnTo>
                    <a:pt x="626" y="932"/>
                  </a:lnTo>
                  <a:lnTo>
                    <a:pt x="605" y="978"/>
                  </a:lnTo>
                  <a:lnTo>
                    <a:pt x="579" y="1021"/>
                  </a:lnTo>
                  <a:lnTo>
                    <a:pt x="548" y="1057"/>
                  </a:lnTo>
                  <a:lnTo>
                    <a:pt x="509" y="1089"/>
                  </a:lnTo>
                  <a:lnTo>
                    <a:pt x="468" y="1116"/>
                  </a:lnTo>
                  <a:lnTo>
                    <a:pt x="422" y="1135"/>
                  </a:lnTo>
                  <a:lnTo>
                    <a:pt x="373" y="1146"/>
                  </a:lnTo>
                  <a:lnTo>
                    <a:pt x="322" y="1151"/>
                  </a:lnTo>
                  <a:lnTo>
                    <a:pt x="269" y="1146"/>
                  </a:lnTo>
                  <a:lnTo>
                    <a:pt x="220" y="1135"/>
                  </a:lnTo>
                  <a:lnTo>
                    <a:pt x="174" y="1116"/>
                  </a:lnTo>
                  <a:lnTo>
                    <a:pt x="132" y="1089"/>
                  </a:lnTo>
                  <a:lnTo>
                    <a:pt x="94" y="1057"/>
                  </a:lnTo>
                  <a:lnTo>
                    <a:pt x="62" y="1021"/>
                  </a:lnTo>
                  <a:lnTo>
                    <a:pt x="37" y="978"/>
                  </a:lnTo>
                  <a:lnTo>
                    <a:pt x="18" y="932"/>
                  </a:lnTo>
                  <a:lnTo>
                    <a:pt x="5" y="882"/>
                  </a:lnTo>
                  <a:lnTo>
                    <a:pt x="0" y="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D5F3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45">
              <a:extLst>
                <a:ext uri="{FF2B5EF4-FFF2-40B4-BE49-F238E27FC236}">
                  <a16:creationId xmlns:a16="http://schemas.microsoft.com/office/drawing/2014/main" id="{6575EBEC-FC0D-8770-114B-5BF41F22C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896"/>
              <a:ext cx="484" cy="575"/>
            </a:xfrm>
            <a:custGeom>
              <a:avLst/>
              <a:gdLst>
                <a:gd name="T0" fmla="*/ 0 w 967"/>
                <a:gd name="T1" fmla="*/ 0 h 1151"/>
                <a:gd name="T2" fmla="*/ 967 w 967"/>
                <a:gd name="T3" fmla="*/ 0 h 1151"/>
                <a:gd name="T4" fmla="*/ 967 w 967"/>
                <a:gd name="T5" fmla="*/ 832 h 1151"/>
                <a:gd name="T6" fmla="*/ 962 w 967"/>
                <a:gd name="T7" fmla="*/ 882 h 1151"/>
                <a:gd name="T8" fmla="*/ 950 w 967"/>
                <a:gd name="T9" fmla="*/ 932 h 1151"/>
                <a:gd name="T10" fmla="*/ 930 w 967"/>
                <a:gd name="T11" fmla="*/ 978 h 1151"/>
                <a:gd name="T12" fmla="*/ 905 w 967"/>
                <a:gd name="T13" fmla="*/ 1021 h 1151"/>
                <a:gd name="T14" fmla="*/ 873 w 967"/>
                <a:gd name="T15" fmla="*/ 1057 h 1151"/>
                <a:gd name="T16" fmla="*/ 835 w 967"/>
                <a:gd name="T17" fmla="*/ 1089 h 1151"/>
                <a:gd name="T18" fmla="*/ 794 w 967"/>
                <a:gd name="T19" fmla="*/ 1116 h 1151"/>
                <a:gd name="T20" fmla="*/ 747 w 967"/>
                <a:gd name="T21" fmla="*/ 1135 h 1151"/>
                <a:gd name="T22" fmla="*/ 698 w 967"/>
                <a:gd name="T23" fmla="*/ 1146 h 1151"/>
                <a:gd name="T24" fmla="*/ 646 w 967"/>
                <a:gd name="T25" fmla="*/ 1151 h 1151"/>
                <a:gd name="T26" fmla="*/ 595 w 967"/>
                <a:gd name="T27" fmla="*/ 1146 h 1151"/>
                <a:gd name="T28" fmla="*/ 545 w 967"/>
                <a:gd name="T29" fmla="*/ 1135 h 1151"/>
                <a:gd name="T30" fmla="*/ 499 w 967"/>
                <a:gd name="T31" fmla="*/ 1116 h 1151"/>
                <a:gd name="T32" fmla="*/ 458 w 967"/>
                <a:gd name="T33" fmla="*/ 1089 h 1151"/>
                <a:gd name="T34" fmla="*/ 420 w 967"/>
                <a:gd name="T35" fmla="*/ 1057 h 1151"/>
                <a:gd name="T36" fmla="*/ 388 w 967"/>
                <a:gd name="T37" fmla="*/ 1021 h 1151"/>
                <a:gd name="T38" fmla="*/ 363 w 967"/>
                <a:gd name="T39" fmla="*/ 978 h 1151"/>
                <a:gd name="T40" fmla="*/ 342 w 967"/>
                <a:gd name="T41" fmla="*/ 932 h 1151"/>
                <a:gd name="T42" fmla="*/ 331 w 967"/>
                <a:gd name="T43" fmla="*/ 882 h 1151"/>
                <a:gd name="T44" fmla="*/ 326 w 967"/>
                <a:gd name="T45" fmla="*/ 832 h 1151"/>
                <a:gd name="T46" fmla="*/ 323 w 967"/>
                <a:gd name="T47" fmla="*/ 882 h 1151"/>
                <a:gd name="T48" fmla="*/ 310 w 967"/>
                <a:gd name="T49" fmla="*/ 932 h 1151"/>
                <a:gd name="T50" fmla="*/ 291 w 967"/>
                <a:gd name="T51" fmla="*/ 978 h 1151"/>
                <a:gd name="T52" fmla="*/ 264 w 967"/>
                <a:gd name="T53" fmla="*/ 1021 h 1151"/>
                <a:gd name="T54" fmla="*/ 232 w 967"/>
                <a:gd name="T55" fmla="*/ 1057 h 1151"/>
                <a:gd name="T56" fmla="*/ 196 w 967"/>
                <a:gd name="T57" fmla="*/ 1089 h 1151"/>
                <a:gd name="T58" fmla="*/ 153 w 967"/>
                <a:gd name="T59" fmla="*/ 1116 h 1151"/>
                <a:gd name="T60" fmla="*/ 108 w 967"/>
                <a:gd name="T61" fmla="*/ 1135 h 1151"/>
                <a:gd name="T62" fmla="*/ 59 w 967"/>
                <a:gd name="T63" fmla="*/ 1146 h 1151"/>
                <a:gd name="T64" fmla="*/ 6 w 967"/>
                <a:gd name="T65" fmla="*/ 1151 h 1151"/>
                <a:gd name="T66" fmla="*/ 0 w 967"/>
                <a:gd name="T67" fmla="*/ 1151 h 1151"/>
                <a:gd name="T68" fmla="*/ 0 w 967"/>
                <a:gd name="T69" fmla="*/ 0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7" h="1151">
                  <a:moveTo>
                    <a:pt x="0" y="0"/>
                  </a:moveTo>
                  <a:lnTo>
                    <a:pt x="967" y="0"/>
                  </a:lnTo>
                  <a:lnTo>
                    <a:pt x="967" y="832"/>
                  </a:lnTo>
                  <a:lnTo>
                    <a:pt x="962" y="882"/>
                  </a:lnTo>
                  <a:lnTo>
                    <a:pt x="950" y="932"/>
                  </a:lnTo>
                  <a:lnTo>
                    <a:pt x="930" y="978"/>
                  </a:lnTo>
                  <a:lnTo>
                    <a:pt x="905" y="1021"/>
                  </a:lnTo>
                  <a:lnTo>
                    <a:pt x="873" y="1057"/>
                  </a:lnTo>
                  <a:lnTo>
                    <a:pt x="835" y="1089"/>
                  </a:lnTo>
                  <a:lnTo>
                    <a:pt x="794" y="1116"/>
                  </a:lnTo>
                  <a:lnTo>
                    <a:pt x="747" y="1135"/>
                  </a:lnTo>
                  <a:lnTo>
                    <a:pt x="698" y="1146"/>
                  </a:lnTo>
                  <a:lnTo>
                    <a:pt x="646" y="1151"/>
                  </a:lnTo>
                  <a:lnTo>
                    <a:pt x="595" y="1146"/>
                  </a:lnTo>
                  <a:lnTo>
                    <a:pt x="545" y="1135"/>
                  </a:lnTo>
                  <a:lnTo>
                    <a:pt x="499" y="1116"/>
                  </a:lnTo>
                  <a:lnTo>
                    <a:pt x="458" y="1089"/>
                  </a:lnTo>
                  <a:lnTo>
                    <a:pt x="420" y="1057"/>
                  </a:lnTo>
                  <a:lnTo>
                    <a:pt x="388" y="1021"/>
                  </a:lnTo>
                  <a:lnTo>
                    <a:pt x="363" y="978"/>
                  </a:lnTo>
                  <a:lnTo>
                    <a:pt x="342" y="932"/>
                  </a:lnTo>
                  <a:lnTo>
                    <a:pt x="331" y="882"/>
                  </a:lnTo>
                  <a:lnTo>
                    <a:pt x="326" y="832"/>
                  </a:lnTo>
                  <a:lnTo>
                    <a:pt x="323" y="882"/>
                  </a:lnTo>
                  <a:lnTo>
                    <a:pt x="310" y="932"/>
                  </a:lnTo>
                  <a:lnTo>
                    <a:pt x="291" y="978"/>
                  </a:lnTo>
                  <a:lnTo>
                    <a:pt x="264" y="1021"/>
                  </a:lnTo>
                  <a:lnTo>
                    <a:pt x="232" y="1057"/>
                  </a:lnTo>
                  <a:lnTo>
                    <a:pt x="196" y="1089"/>
                  </a:lnTo>
                  <a:lnTo>
                    <a:pt x="153" y="1116"/>
                  </a:lnTo>
                  <a:lnTo>
                    <a:pt x="108" y="1135"/>
                  </a:lnTo>
                  <a:lnTo>
                    <a:pt x="59" y="1146"/>
                  </a:lnTo>
                  <a:lnTo>
                    <a:pt x="6" y="1151"/>
                  </a:lnTo>
                  <a:lnTo>
                    <a:pt x="0" y="1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B9EB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46">
              <a:extLst>
                <a:ext uri="{FF2B5EF4-FFF2-40B4-BE49-F238E27FC236}">
                  <a16:creationId xmlns:a16="http://schemas.microsoft.com/office/drawing/2014/main" id="{A68DB13E-6D3B-EDCE-56A0-28994C970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1105"/>
              <a:ext cx="484" cy="895"/>
            </a:xfrm>
            <a:custGeom>
              <a:avLst/>
              <a:gdLst>
                <a:gd name="T0" fmla="*/ 0 w 967"/>
                <a:gd name="T1" fmla="*/ 0 h 1791"/>
                <a:gd name="T2" fmla="*/ 518 w 967"/>
                <a:gd name="T3" fmla="*/ 0 h 1791"/>
                <a:gd name="T4" fmla="*/ 518 w 967"/>
                <a:gd name="T5" fmla="*/ 127 h 1791"/>
                <a:gd name="T6" fmla="*/ 967 w 967"/>
                <a:gd name="T7" fmla="*/ 1023 h 1791"/>
                <a:gd name="T8" fmla="*/ 967 w 967"/>
                <a:gd name="T9" fmla="*/ 1791 h 1791"/>
                <a:gd name="T10" fmla="*/ 0 w 967"/>
                <a:gd name="T11" fmla="*/ 1791 h 1791"/>
                <a:gd name="T12" fmla="*/ 0 w 967"/>
                <a:gd name="T13" fmla="*/ 0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7" h="1791">
                  <a:moveTo>
                    <a:pt x="0" y="0"/>
                  </a:moveTo>
                  <a:lnTo>
                    <a:pt x="518" y="0"/>
                  </a:lnTo>
                  <a:lnTo>
                    <a:pt x="518" y="127"/>
                  </a:lnTo>
                  <a:lnTo>
                    <a:pt x="967" y="1023"/>
                  </a:lnTo>
                  <a:lnTo>
                    <a:pt x="967" y="1791"/>
                  </a:lnTo>
                  <a:lnTo>
                    <a:pt x="0" y="1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B9EB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47">
              <a:extLst>
                <a:ext uri="{FF2B5EF4-FFF2-40B4-BE49-F238E27FC236}">
                  <a16:creationId xmlns:a16="http://schemas.microsoft.com/office/drawing/2014/main" id="{30E4991F-40CD-A5FA-94D0-34BCF4B155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9" y="2000"/>
              <a:ext cx="961" cy="896"/>
            </a:xfrm>
            <a:custGeom>
              <a:avLst/>
              <a:gdLst>
                <a:gd name="T0" fmla="*/ 961 w 1922"/>
                <a:gd name="T1" fmla="*/ 383 h 1790"/>
                <a:gd name="T2" fmla="*/ 958 w 1922"/>
                <a:gd name="T3" fmla="*/ 386 h 1790"/>
                <a:gd name="T4" fmla="*/ 950 w 1922"/>
                <a:gd name="T5" fmla="*/ 395 h 1790"/>
                <a:gd name="T6" fmla="*/ 936 w 1922"/>
                <a:gd name="T7" fmla="*/ 410 h 1790"/>
                <a:gd name="T8" fmla="*/ 918 w 1922"/>
                <a:gd name="T9" fmla="*/ 430 h 1790"/>
                <a:gd name="T10" fmla="*/ 898 w 1922"/>
                <a:gd name="T11" fmla="*/ 454 h 1790"/>
                <a:gd name="T12" fmla="*/ 872 w 1922"/>
                <a:gd name="T13" fmla="*/ 484 h 1790"/>
                <a:gd name="T14" fmla="*/ 847 w 1922"/>
                <a:gd name="T15" fmla="*/ 518 h 1790"/>
                <a:gd name="T16" fmla="*/ 820 w 1922"/>
                <a:gd name="T17" fmla="*/ 556 h 1790"/>
                <a:gd name="T18" fmla="*/ 791 w 1922"/>
                <a:gd name="T19" fmla="*/ 596 h 1790"/>
                <a:gd name="T20" fmla="*/ 762 w 1922"/>
                <a:gd name="T21" fmla="*/ 640 h 1790"/>
                <a:gd name="T22" fmla="*/ 735 w 1922"/>
                <a:gd name="T23" fmla="*/ 688 h 1790"/>
                <a:gd name="T24" fmla="*/ 708 w 1922"/>
                <a:gd name="T25" fmla="*/ 737 h 1790"/>
                <a:gd name="T26" fmla="*/ 684 w 1922"/>
                <a:gd name="T27" fmla="*/ 788 h 1790"/>
                <a:gd name="T28" fmla="*/ 662 w 1922"/>
                <a:gd name="T29" fmla="*/ 842 h 1790"/>
                <a:gd name="T30" fmla="*/ 645 w 1922"/>
                <a:gd name="T31" fmla="*/ 896 h 1790"/>
                <a:gd name="T32" fmla="*/ 632 w 1922"/>
                <a:gd name="T33" fmla="*/ 951 h 1790"/>
                <a:gd name="T34" fmla="*/ 622 w 1922"/>
                <a:gd name="T35" fmla="*/ 1009 h 1790"/>
                <a:gd name="T36" fmla="*/ 619 w 1922"/>
                <a:gd name="T37" fmla="*/ 1066 h 1790"/>
                <a:gd name="T38" fmla="*/ 624 w 1922"/>
                <a:gd name="T39" fmla="*/ 1120 h 1790"/>
                <a:gd name="T40" fmla="*/ 637 w 1922"/>
                <a:gd name="T41" fmla="*/ 1172 h 1790"/>
                <a:gd name="T42" fmla="*/ 657 w 1922"/>
                <a:gd name="T43" fmla="*/ 1222 h 1790"/>
                <a:gd name="T44" fmla="*/ 686 w 1922"/>
                <a:gd name="T45" fmla="*/ 1266 h 1790"/>
                <a:gd name="T46" fmla="*/ 719 w 1922"/>
                <a:gd name="T47" fmla="*/ 1306 h 1790"/>
                <a:gd name="T48" fmla="*/ 759 w 1922"/>
                <a:gd name="T49" fmla="*/ 1341 h 1790"/>
                <a:gd name="T50" fmla="*/ 804 w 1922"/>
                <a:gd name="T51" fmla="*/ 1368 h 1790"/>
                <a:gd name="T52" fmla="*/ 853 w 1922"/>
                <a:gd name="T53" fmla="*/ 1388 h 1790"/>
                <a:gd name="T54" fmla="*/ 906 w 1922"/>
                <a:gd name="T55" fmla="*/ 1401 h 1790"/>
                <a:gd name="T56" fmla="*/ 961 w 1922"/>
                <a:gd name="T57" fmla="*/ 1406 h 1790"/>
                <a:gd name="T58" fmla="*/ 1017 w 1922"/>
                <a:gd name="T59" fmla="*/ 1401 h 1790"/>
                <a:gd name="T60" fmla="*/ 1069 w 1922"/>
                <a:gd name="T61" fmla="*/ 1388 h 1790"/>
                <a:gd name="T62" fmla="*/ 1119 w 1922"/>
                <a:gd name="T63" fmla="*/ 1368 h 1790"/>
                <a:gd name="T64" fmla="*/ 1163 w 1922"/>
                <a:gd name="T65" fmla="*/ 1341 h 1790"/>
                <a:gd name="T66" fmla="*/ 1203 w 1922"/>
                <a:gd name="T67" fmla="*/ 1306 h 1790"/>
                <a:gd name="T68" fmla="*/ 1236 w 1922"/>
                <a:gd name="T69" fmla="*/ 1266 h 1790"/>
                <a:gd name="T70" fmla="*/ 1265 w 1922"/>
                <a:gd name="T71" fmla="*/ 1222 h 1790"/>
                <a:gd name="T72" fmla="*/ 1286 w 1922"/>
                <a:gd name="T73" fmla="*/ 1172 h 1790"/>
                <a:gd name="T74" fmla="*/ 1298 w 1922"/>
                <a:gd name="T75" fmla="*/ 1120 h 1790"/>
                <a:gd name="T76" fmla="*/ 1303 w 1922"/>
                <a:gd name="T77" fmla="*/ 1066 h 1790"/>
                <a:gd name="T78" fmla="*/ 1300 w 1922"/>
                <a:gd name="T79" fmla="*/ 1009 h 1790"/>
                <a:gd name="T80" fmla="*/ 1290 w 1922"/>
                <a:gd name="T81" fmla="*/ 951 h 1790"/>
                <a:gd name="T82" fmla="*/ 1278 w 1922"/>
                <a:gd name="T83" fmla="*/ 896 h 1790"/>
                <a:gd name="T84" fmla="*/ 1260 w 1922"/>
                <a:gd name="T85" fmla="*/ 842 h 1790"/>
                <a:gd name="T86" fmla="*/ 1238 w 1922"/>
                <a:gd name="T87" fmla="*/ 788 h 1790"/>
                <a:gd name="T88" fmla="*/ 1214 w 1922"/>
                <a:gd name="T89" fmla="*/ 737 h 1790"/>
                <a:gd name="T90" fmla="*/ 1187 w 1922"/>
                <a:gd name="T91" fmla="*/ 688 h 1790"/>
                <a:gd name="T92" fmla="*/ 1160 w 1922"/>
                <a:gd name="T93" fmla="*/ 640 h 1790"/>
                <a:gd name="T94" fmla="*/ 1131 w 1922"/>
                <a:gd name="T95" fmla="*/ 596 h 1790"/>
                <a:gd name="T96" fmla="*/ 1103 w 1922"/>
                <a:gd name="T97" fmla="*/ 556 h 1790"/>
                <a:gd name="T98" fmla="*/ 1076 w 1922"/>
                <a:gd name="T99" fmla="*/ 518 h 1790"/>
                <a:gd name="T100" fmla="*/ 1050 w 1922"/>
                <a:gd name="T101" fmla="*/ 484 h 1790"/>
                <a:gd name="T102" fmla="*/ 1025 w 1922"/>
                <a:gd name="T103" fmla="*/ 454 h 1790"/>
                <a:gd name="T104" fmla="*/ 1004 w 1922"/>
                <a:gd name="T105" fmla="*/ 430 h 1790"/>
                <a:gd name="T106" fmla="*/ 987 w 1922"/>
                <a:gd name="T107" fmla="*/ 410 h 1790"/>
                <a:gd name="T108" fmla="*/ 972 w 1922"/>
                <a:gd name="T109" fmla="*/ 395 h 1790"/>
                <a:gd name="T110" fmla="*/ 964 w 1922"/>
                <a:gd name="T111" fmla="*/ 386 h 1790"/>
                <a:gd name="T112" fmla="*/ 961 w 1922"/>
                <a:gd name="T113" fmla="*/ 383 h 1790"/>
                <a:gd name="T114" fmla="*/ 0 w 1922"/>
                <a:gd name="T115" fmla="*/ 0 h 1790"/>
                <a:gd name="T116" fmla="*/ 1922 w 1922"/>
                <a:gd name="T117" fmla="*/ 0 h 1790"/>
                <a:gd name="T118" fmla="*/ 1922 w 1922"/>
                <a:gd name="T119" fmla="*/ 1790 h 1790"/>
                <a:gd name="T120" fmla="*/ 0 w 1922"/>
                <a:gd name="T121" fmla="*/ 1790 h 1790"/>
                <a:gd name="T122" fmla="*/ 0 w 1922"/>
                <a:gd name="T123" fmla="*/ 0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22" h="1790">
                  <a:moveTo>
                    <a:pt x="961" y="383"/>
                  </a:moveTo>
                  <a:lnTo>
                    <a:pt x="958" y="386"/>
                  </a:lnTo>
                  <a:lnTo>
                    <a:pt x="950" y="395"/>
                  </a:lnTo>
                  <a:lnTo>
                    <a:pt x="936" y="410"/>
                  </a:lnTo>
                  <a:lnTo>
                    <a:pt x="918" y="430"/>
                  </a:lnTo>
                  <a:lnTo>
                    <a:pt x="898" y="454"/>
                  </a:lnTo>
                  <a:lnTo>
                    <a:pt x="872" y="484"/>
                  </a:lnTo>
                  <a:lnTo>
                    <a:pt x="847" y="518"/>
                  </a:lnTo>
                  <a:lnTo>
                    <a:pt x="820" y="556"/>
                  </a:lnTo>
                  <a:lnTo>
                    <a:pt x="791" y="596"/>
                  </a:lnTo>
                  <a:lnTo>
                    <a:pt x="762" y="640"/>
                  </a:lnTo>
                  <a:lnTo>
                    <a:pt x="735" y="688"/>
                  </a:lnTo>
                  <a:lnTo>
                    <a:pt x="708" y="737"/>
                  </a:lnTo>
                  <a:lnTo>
                    <a:pt x="684" y="788"/>
                  </a:lnTo>
                  <a:lnTo>
                    <a:pt x="662" y="842"/>
                  </a:lnTo>
                  <a:lnTo>
                    <a:pt x="645" y="896"/>
                  </a:lnTo>
                  <a:lnTo>
                    <a:pt x="632" y="951"/>
                  </a:lnTo>
                  <a:lnTo>
                    <a:pt x="622" y="1009"/>
                  </a:lnTo>
                  <a:lnTo>
                    <a:pt x="619" y="1066"/>
                  </a:lnTo>
                  <a:lnTo>
                    <a:pt x="624" y="1120"/>
                  </a:lnTo>
                  <a:lnTo>
                    <a:pt x="637" y="1172"/>
                  </a:lnTo>
                  <a:lnTo>
                    <a:pt x="657" y="1222"/>
                  </a:lnTo>
                  <a:lnTo>
                    <a:pt x="686" y="1266"/>
                  </a:lnTo>
                  <a:lnTo>
                    <a:pt x="719" y="1306"/>
                  </a:lnTo>
                  <a:lnTo>
                    <a:pt x="759" y="1341"/>
                  </a:lnTo>
                  <a:lnTo>
                    <a:pt x="804" y="1368"/>
                  </a:lnTo>
                  <a:lnTo>
                    <a:pt x="853" y="1388"/>
                  </a:lnTo>
                  <a:lnTo>
                    <a:pt x="906" y="1401"/>
                  </a:lnTo>
                  <a:lnTo>
                    <a:pt x="961" y="1406"/>
                  </a:lnTo>
                  <a:lnTo>
                    <a:pt x="1017" y="1401"/>
                  </a:lnTo>
                  <a:lnTo>
                    <a:pt x="1069" y="1388"/>
                  </a:lnTo>
                  <a:lnTo>
                    <a:pt x="1119" y="1368"/>
                  </a:lnTo>
                  <a:lnTo>
                    <a:pt x="1163" y="1341"/>
                  </a:lnTo>
                  <a:lnTo>
                    <a:pt x="1203" y="1306"/>
                  </a:lnTo>
                  <a:lnTo>
                    <a:pt x="1236" y="1266"/>
                  </a:lnTo>
                  <a:lnTo>
                    <a:pt x="1265" y="1222"/>
                  </a:lnTo>
                  <a:lnTo>
                    <a:pt x="1286" y="1172"/>
                  </a:lnTo>
                  <a:lnTo>
                    <a:pt x="1298" y="1120"/>
                  </a:lnTo>
                  <a:lnTo>
                    <a:pt x="1303" y="1066"/>
                  </a:lnTo>
                  <a:lnTo>
                    <a:pt x="1300" y="1009"/>
                  </a:lnTo>
                  <a:lnTo>
                    <a:pt x="1290" y="951"/>
                  </a:lnTo>
                  <a:lnTo>
                    <a:pt x="1278" y="896"/>
                  </a:lnTo>
                  <a:lnTo>
                    <a:pt x="1260" y="842"/>
                  </a:lnTo>
                  <a:lnTo>
                    <a:pt x="1238" y="788"/>
                  </a:lnTo>
                  <a:lnTo>
                    <a:pt x="1214" y="737"/>
                  </a:lnTo>
                  <a:lnTo>
                    <a:pt x="1187" y="688"/>
                  </a:lnTo>
                  <a:lnTo>
                    <a:pt x="1160" y="640"/>
                  </a:lnTo>
                  <a:lnTo>
                    <a:pt x="1131" y="596"/>
                  </a:lnTo>
                  <a:lnTo>
                    <a:pt x="1103" y="556"/>
                  </a:lnTo>
                  <a:lnTo>
                    <a:pt x="1076" y="518"/>
                  </a:lnTo>
                  <a:lnTo>
                    <a:pt x="1050" y="484"/>
                  </a:lnTo>
                  <a:lnTo>
                    <a:pt x="1025" y="454"/>
                  </a:lnTo>
                  <a:lnTo>
                    <a:pt x="1004" y="430"/>
                  </a:lnTo>
                  <a:lnTo>
                    <a:pt x="987" y="410"/>
                  </a:lnTo>
                  <a:lnTo>
                    <a:pt x="972" y="395"/>
                  </a:lnTo>
                  <a:lnTo>
                    <a:pt x="964" y="386"/>
                  </a:lnTo>
                  <a:lnTo>
                    <a:pt x="961" y="383"/>
                  </a:lnTo>
                  <a:close/>
                  <a:moveTo>
                    <a:pt x="0" y="0"/>
                  </a:moveTo>
                  <a:lnTo>
                    <a:pt x="1922" y="0"/>
                  </a:lnTo>
                  <a:lnTo>
                    <a:pt x="1922" y="1790"/>
                  </a:lnTo>
                  <a:lnTo>
                    <a:pt x="0" y="1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6884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Rectangle 48">
              <a:extLst>
                <a:ext uri="{FF2B5EF4-FFF2-40B4-BE49-F238E27FC236}">
                  <a16:creationId xmlns:a16="http://schemas.microsoft.com/office/drawing/2014/main" id="{ECC8B243-172A-6255-9F28-CA37C0266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3" y="849"/>
              <a:ext cx="513" cy="256"/>
            </a:xfrm>
            <a:prstGeom prst="rect">
              <a:avLst/>
            </a:prstGeom>
            <a:solidFill>
              <a:srgbClr val="446884"/>
            </a:solidFill>
            <a:ln w="0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49">
              <a:extLst>
                <a:ext uri="{FF2B5EF4-FFF2-40B4-BE49-F238E27FC236}">
                  <a16:creationId xmlns:a16="http://schemas.microsoft.com/office/drawing/2014/main" id="{66601B2A-6407-1527-16FD-B40C4885E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" y="2192"/>
              <a:ext cx="342" cy="511"/>
            </a:xfrm>
            <a:custGeom>
              <a:avLst/>
              <a:gdLst>
                <a:gd name="T0" fmla="*/ 342 w 684"/>
                <a:gd name="T1" fmla="*/ 0 h 1023"/>
                <a:gd name="T2" fmla="*/ 345 w 684"/>
                <a:gd name="T3" fmla="*/ 3 h 1023"/>
                <a:gd name="T4" fmla="*/ 353 w 684"/>
                <a:gd name="T5" fmla="*/ 12 h 1023"/>
                <a:gd name="T6" fmla="*/ 368 w 684"/>
                <a:gd name="T7" fmla="*/ 27 h 1023"/>
                <a:gd name="T8" fmla="*/ 385 w 684"/>
                <a:gd name="T9" fmla="*/ 47 h 1023"/>
                <a:gd name="T10" fmla="*/ 406 w 684"/>
                <a:gd name="T11" fmla="*/ 71 h 1023"/>
                <a:gd name="T12" fmla="*/ 431 w 684"/>
                <a:gd name="T13" fmla="*/ 101 h 1023"/>
                <a:gd name="T14" fmla="*/ 457 w 684"/>
                <a:gd name="T15" fmla="*/ 135 h 1023"/>
                <a:gd name="T16" fmla="*/ 484 w 684"/>
                <a:gd name="T17" fmla="*/ 173 h 1023"/>
                <a:gd name="T18" fmla="*/ 512 w 684"/>
                <a:gd name="T19" fmla="*/ 213 h 1023"/>
                <a:gd name="T20" fmla="*/ 541 w 684"/>
                <a:gd name="T21" fmla="*/ 257 h 1023"/>
                <a:gd name="T22" fmla="*/ 568 w 684"/>
                <a:gd name="T23" fmla="*/ 305 h 1023"/>
                <a:gd name="T24" fmla="*/ 595 w 684"/>
                <a:gd name="T25" fmla="*/ 354 h 1023"/>
                <a:gd name="T26" fmla="*/ 619 w 684"/>
                <a:gd name="T27" fmla="*/ 405 h 1023"/>
                <a:gd name="T28" fmla="*/ 641 w 684"/>
                <a:gd name="T29" fmla="*/ 459 h 1023"/>
                <a:gd name="T30" fmla="*/ 659 w 684"/>
                <a:gd name="T31" fmla="*/ 513 h 1023"/>
                <a:gd name="T32" fmla="*/ 671 w 684"/>
                <a:gd name="T33" fmla="*/ 568 h 1023"/>
                <a:gd name="T34" fmla="*/ 681 w 684"/>
                <a:gd name="T35" fmla="*/ 626 h 1023"/>
                <a:gd name="T36" fmla="*/ 684 w 684"/>
                <a:gd name="T37" fmla="*/ 683 h 1023"/>
                <a:gd name="T38" fmla="*/ 679 w 684"/>
                <a:gd name="T39" fmla="*/ 737 h 1023"/>
                <a:gd name="T40" fmla="*/ 667 w 684"/>
                <a:gd name="T41" fmla="*/ 789 h 1023"/>
                <a:gd name="T42" fmla="*/ 646 w 684"/>
                <a:gd name="T43" fmla="*/ 839 h 1023"/>
                <a:gd name="T44" fmla="*/ 617 w 684"/>
                <a:gd name="T45" fmla="*/ 883 h 1023"/>
                <a:gd name="T46" fmla="*/ 584 w 684"/>
                <a:gd name="T47" fmla="*/ 923 h 1023"/>
                <a:gd name="T48" fmla="*/ 544 w 684"/>
                <a:gd name="T49" fmla="*/ 958 h 1023"/>
                <a:gd name="T50" fmla="*/ 500 w 684"/>
                <a:gd name="T51" fmla="*/ 985 h 1023"/>
                <a:gd name="T52" fmla="*/ 450 w 684"/>
                <a:gd name="T53" fmla="*/ 1005 h 1023"/>
                <a:gd name="T54" fmla="*/ 398 w 684"/>
                <a:gd name="T55" fmla="*/ 1018 h 1023"/>
                <a:gd name="T56" fmla="*/ 342 w 684"/>
                <a:gd name="T57" fmla="*/ 1023 h 1023"/>
                <a:gd name="T58" fmla="*/ 287 w 684"/>
                <a:gd name="T59" fmla="*/ 1018 h 1023"/>
                <a:gd name="T60" fmla="*/ 234 w 684"/>
                <a:gd name="T61" fmla="*/ 1005 h 1023"/>
                <a:gd name="T62" fmla="*/ 185 w 684"/>
                <a:gd name="T63" fmla="*/ 985 h 1023"/>
                <a:gd name="T64" fmla="*/ 140 w 684"/>
                <a:gd name="T65" fmla="*/ 958 h 1023"/>
                <a:gd name="T66" fmla="*/ 100 w 684"/>
                <a:gd name="T67" fmla="*/ 923 h 1023"/>
                <a:gd name="T68" fmla="*/ 67 w 684"/>
                <a:gd name="T69" fmla="*/ 883 h 1023"/>
                <a:gd name="T70" fmla="*/ 38 w 684"/>
                <a:gd name="T71" fmla="*/ 839 h 1023"/>
                <a:gd name="T72" fmla="*/ 18 w 684"/>
                <a:gd name="T73" fmla="*/ 789 h 1023"/>
                <a:gd name="T74" fmla="*/ 5 w 684"/>
                <a:gd name="T75" fmla="*/ 737 h 1023"/>
                <a:gd name="T76" fmla="*/ 0 w 684"/>
                <a:gd name="T77" fmla="*/ 683 h 1023"/>
                <a:gd name="T78" fmla="*/ 3 w 684"/>
                <a:gd name="T79" fmla="*/ 626 h 1023"/>
                <a:gd name="T80" fmla="*/ 13 w 684"/>
                <a:gd name="T81" fmla="*/ 568 h 1023"/>
                <a:gd name="T82" fmla="*/ 26 w 684"/>
                <a:gd name="T83" fmla="*/ 513 h 1023"/>
                <a:gd name="T84" fmla="*/ 43 w 684"/>
                <a:gd name="T85" fmla="*/ 459 h 1023"/>
                <a:gd name="T86" fmla="*/ 65 w 684"/>
                <a:gd name="T87" fmla="*/ 405 h 1023"/>
                <a:gd name="T88" fmla="*/ 89 w 684"/>
                <a:gd name="T89" fmla="*/ 354 h 1023"/>
                <a:gd name="T90" fmla="*/ 116 w 684"/>
                <a:gd name="T91" fmla="*/ 305 h 1023"/>
                <a:gd name="T92" fmla="*/ 143 w 684"/>
                <a:gd name="T93" fmla="*/ 257 h 1023"/>
                <a:gd name="T94" fmla="*/ 172 w 684"/>
                <a:gd name="T95" fmla="*/ 213 h 1023"/>
                <a:gd name="T96" fmla="*/ 201 w 684"/>
                <a:gd name="T97" fmla="*/ 173 h 1023"/>
                <a:gd name="T98" fmla="*/ 228 w 684"/>
                <a:gd name="T99" fmla="*/ 135 h 1023"/>
                <a:gd name="T100" fmla="*/ 253 w 684"/>
                <a:gd name="T101" fmla="*/ 101 h 1023"/>
                <a:gd name="T102" fmla="*/ 279 w 684"/>
                <a:gd name="T103" fmla="*/ 71 h 1023"/>
                <a:gd name="T104" fmla="*/ 299 w 684"/>
                <a:gd name="T105" fmla="*/ 47 h 1023"/>
                <a:gd name="T106" fmla="*/ 317 w 684"/>
                <a:gd name="T107" fmla="*/ 27 h 1023"/>
                <a:gd name="T108" fmla="*/ 331 w 684"/>
                <a:gd name="T109" fmla="*/ 12 h 1023"/>
                <a:gd name="T110" fmla="*/ 339 w 684"/>
                <a:gd name="T111" fmla="*/ 3 h 1023"/>
                <a:gd name="T112" fmla="*/ 342 w 684"/>
                <a:gd name="T113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4" h="1023">
                  <a:moveTo>
                    <a:pt x="342" y="0"/>
                  </a:moveTo>
                  <a:lnTo>
                    <a:pt x="345" y="3"/>
                  </a:lnTo>
                  <a:lnTo>
                    <a:pt x="353" y="12"/>
                  </a:lnTo>
                  <a:lnTo>
                    <a:pt x="368" y="27"/>
                  </a:lnTo>
                  <a:lnTo>
                    <a:pt x="385" y="47"/>
                  </a:lnTo>
                  <a:lnTo>
                    <a:pt x="406" y="71"/>
                  </a:lnTo>
                  <a:lnTo>
                    <a:pt x="431" y="101"/>
                  </a:lnTo>
                  <a:lnTo>
                    <a:pt x="457" y="135"/>
                  </a:lnTo>
                  <a:lnTo>
                    <a:pt x="484" y="173"/>
                  </a:lnTo>
                  <a:lnTo>
                    <a:pt x="512" y="213"/>
                  </a:lnTo>
                  <a:lnTo>
                    <a:pt x="541" y="257"/>
                  </a:lnTo>
                  <a:lnTo>
                    <a:pt x="568" y="305"/>
                  </a:lnTo>
                  <a:lnTo>
                    <a:pt x="595" y="354"/>
                  </a:lnTo>
                  <a:lnTo>
                    <a:pt x="619" y="405"/>
                  </a:lnTo>
                  <a:lnTo>
                    <a:pt x="641" y="459"/>
                  </a:lnTo>
                  <a:lnTo>
                    <a:pt x="659" y="513"/>
                  </a:lnTo>
                  <a:lnTo>
                    <a:pt x="671" y="568"/>
                  </a:lnTo>
                  <a:lnTo>
                    <a:pt x="681" y="626"/>
                  </a:lnTo>
                  <a:lnTo>
                    <a:pt x="684" y="683"/>
                  </a:lnTo>
                  <a:lnTo>
                    <a:pt x="679" y="737"/>
                  </a:lnTo>
                  <a:lnTo>
                    <a:pt x="667" y="789"/>
                  </a:lnTo>
                  <a:lnTo>
                    <a:pt x="646" y="839"/>
                  </a:lnTo>
                  <a:lnTo>
                    <a:pt x="617" y="883"/>
                  </a:lnTo>
                  <a:lnTo>
                    <a:pt x="584" y="923"/>
                  </a:lnTo>
                  <a:lnTo>
                    <a:pt x="544" y="958"/>
                  </a:lnTo>
                  <a:lnTo>
                    <a:pt x="500" y="985"/>
                  </a:lnTo>
                  <a:lnTo>
                    <a:pt x="450" y="1005"/>
                  </a:lnTo>
                  <a:lnTo>
                    <a:pt x="398" y="1018"/>
                  </a:lnTo>
                  <a:lnTo>
                    <a:pt x="342" y="1023"/>
                  </a:lnTo>
                  <a:lnTo>
                    <a:pt x="287" y="1018"/>
                  </a:lnTo>
                  <a:lnTo>
                    <a:pt x="234" y="1005"/>
                  </a:lnTo>
                  <a:lnTo>
                    <a:pt x="185" y="985"/>
                  </a:lnTo>
                  <a:lnTo>
                    <a:pt x="140" y="958"/>
                  </a:lnTo>
                  <a:lnTo>
                    <a:pt x="100" y="923"/>
                  </a:lnTo>
                  <a:lnTo>
                    <a:pt x="67" y="883"/>
                  </a:lnTo>
                  <a:lnTo>
                    <a:pt x="38" y="839"/>
                  </a:lnTo>
                  <a:lnTo>
                    <a:pt x="18" y="789"/>
                  </a:lnTo>
                  <a:lnTo>
                    <a:pt x="5" y="737"/>
                  </a:lnTo>
                  <a:lnTo>
                    <a:pt x="0" y="683"/>
                  </a:lnTo>
                  <a:lnTo>
                    <a:pt x="3" y="626"/>
                  </a:lnTo>
                  <a:lnTo>
                    <a:pt x="13" y="568"/>
                  </a:lnTo>
                  <a:lnTo>
                    <a:pt x="26" y="513"/>
                  </a:lnTo>
                  <a:lnTo>
                    <a:pt x="43" y="459"/>
                  </a:lnTo>
                  <a:lnTo>
                    <a:pt x="65" y="405"/>
                  </a:lnTo>
                  <a:lnTo>
                    <a:pt x="89" y="354"/>
                  </a:lnTo>
                  <a:lnTo>
                    <a:pt x="116" y="305"/>
                  </a:lnTo>
                  <a:lnTo>
                    <a:pt x="143" y="257"/>
                  </a:lnTo>
                  <a:lnTo>
                    <a:pt x="172" y="213"/>
                  </a:lnTo>
                  <a:lnTo>
                    <a:pt x="201" y="173"/>
                  </a:lnTo>
                  <a:lnTo>
                    <a:pt x="228" y="135"/>
                  </a:lnTo>
                  <a:lnTo>
                    <a:pt x="253" y="101"/>
                  </a:lnTo>
                  <a:lnTo>
                    <a:pt x="279" y="71"/>
                  </a:lnTo>
                  <a:lnTo>
                    <a:pt x="299" y="47"/>
                  </a:lnTo>
                  <a:lnTo>
                    <a:pt x="317" y="27"/>
                  </a:lnTo>
                  <a:lnTo>
                    <a:pt x="331" y="12"/>
                  </a:lnTo>
                  <a:lnTo>
                    <a:pt x="339" y="3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28" name="Group 52">
            <a:extLst>
              <a:ext uri="{FF2B5EF4-FFF2-40B4-BE49-F238E27FC236}">
                <a16:creationId xmlns:a16="http://schemas.microsoft.com/office/drawing/2014/main" id="{F545ECD4-C378-990E-BFE5-E07BA27EA3A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94258" y="4994802"/>
            <a:ext cx="259773" cy="708561"/>
            <a:chOff x="4870" y="1842"/>
            <a:chExt cx="268" cy="731"/>
          </a:xfrm>
          <a:effectLst>
            <a:outerShdw blurRad="101600" dist="76200" algn="l" rotWithShape="0">
              <a:prstClr val="black">
                <a:alpha val="40000"/>
              </a:prstClr>
            </a:outerShdw>
          </a:effectLst>
        </p:grpSpPr>
        <p:sp>
          <p:nvSpPr>
            <p:cNvPr id="329" name="Freeform 54">
              <a:extLst>
                <a:ext uri="{FF2B5EF4-FFF2-40B4-BE49-F238E27FC236}">
                  <a16:creationId xmlns:a16="http://schemas.microsoft.com/office/drawing/2014/main" id="{07918F62-AF54-7883-9971-69D1E9440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" y="1886"/>
              <a:ext cx="268" cy="687"/>
            </a:xfrm>
            <a:custGeom>
              <a:avLst/>
              <a:gdLst>
                <a:gd name="T0" fmla="*/ 670 w 1342"/>
                <a:gd name="T1" fmla="*/ 4 h 3438"/>
                <a:gd name="T2" fmla="*/ 767 w 1342"/>
                <a:gd name="T3" fmla="*/ 2 h 3438"/>
                <a:gd name="T4" fmla="*/ 815 w 1342"/>
                <a:gd name="T5" fmla="*/ 30 h 3438"/>
                <a:gd name="T6" fmla="*/ 836 w 1342"/>
                <a:gd name="T7" fmla="*/ 101 h 3438"/>
                <a:gd name="T8" fmla="*/ 868 w 1342"/>
                <a:gd name="T9" fmla="*/ 194 h 3438"/>
                <a:gd name="T10" fmla="*/ 913 w 1342"/>
                <a:gd name="T11" fmla="*/ 228 h 3438"/>
                <a:gd name="T12" fmla="*/ 957 w 1342"/>
                <a:gd name="T13" fmla="*/ 246 h 3438"/>
                <a:gd name="T14" fmla="*/ 1019 w 1342"/>
                <a:gd name="T15" fmla="*/ 279 h 3438"/>
                <a:gd name="T16" fmla="*/ 1089 w 1342"/>
                <a:gd name="T17" fmla="*/ 333 h 3438"/>
                <a:gd name="T18" fmla="*/ 1161 w 1342"/>
                <a:gd name="T19" fmla="*/ 411 h 3438"/>
                <a:gd name="T20" fmla="*/ 1227 w 1342"/>
                <a:gd name="T21" fmla="*/ 518 h 3438"/>
                <a:gd name="T22" fmla="*/ 1281 w 1342"/>
                <a:gd name="T23" fmla="*/ 660 h 3438"/>
                <a:gd name="T24" fmla="*/ 1314 w 1342"/>
                <a:gd name="T25" fmla="*/ 839 h 3438"/>
                <a:gd name="T26" fmla="*/ 1320 w 1342"/>
                <a:gd name="T27" fmla="*/ 1028 h 3438"/>
                <a:gd name="T28" fmla="*/ 1288 w 1342"/>
                <a:gd name="T29" fmla="*/ 1159 h 3438"/>
                <a:gd name="T30" fmla="*/ 1220 w 1342"/>
                <a:gd name="T31" fmla="*/ 1271 h 3438"/>
                <a:gd name="T32" fmla="*/ 1170 w 1342"/>
                <a:gd name="T33" fmla="*/ 1396 h 3438"/>
                <a:gd name="T34" fmla="*/ 1148 w 1342"/>
                <a:gd name="T35" fmla="*/ 1542 h 3438"/>
                <a:gd name="T36" fmla="*/ 1156 w 1342"/>
                <a:gd name="T37" fmla="*/ 1693 h 3438"/>
                <a:gd name="T38" fmla="*/ 1193 w 1342"/>
                <a:gd name="T39" fmla="*/ 1834 h 3438"/>
                <a:gd name="T40" fmla="*/ 1271 w 1342"/>
                <a:gd name="T41" fmla="*/ 2070 h 3438"/>
                <a:gd name="T42" fmla="*/ 1314 w 1342"/>
                <a:gd name="T43" fmla="*/ 2314 h 3438"/>
                <a:gd name="T44" fmla="*/ 1330 w 1342"/>
                <a:gd name="T45" fmla="*/ 2556 h 3438"/>
                <a:gd name="T46" fmla="*/ 1341 w 1342"/>
                <a:gd name="T47" fmla="*/ 2817 h 3438"/>
                <a:gd name="T48" fmla="*/ 1338 w 1342"/>
                <a:gd name="T49" fmla="*/ 3069 h 3438"/>
                <a:gd name="T50" fmla="*/ 1324 w 1342"/>
                <a:gd name="T51" fmla="*/ 3244 h 3438"/>
                <a:gd name="T52" fmla="*/ 1268 w 1342"/>
                <a:gd name="T53" fmla="*/ 3315 h 3438"/>
                <a:gd name="T54" fmla="*/ 1147 w 1342"/>
                <a:gd name="T55" fmla="*/ 3374 h 3438"/>
                <a:gd name="T56" fmla="*/ 965 w 1342"/>
                <a:gd name="T57" fmla="*/ 3416 h 3438"/>
                <a:gd name="T58" fmla="*/ 726 w 1342"/>
                <a:gd name="T59" fmla="*/ 3437 h 3438"/>
                <a:gd name="T60" fmla="*/ 480 w 1342"/>
                <a:gd name="T61" fmla="*/ 3433 h 3438"/>
                <a:gd name="T62" fmla="*/ 294 w 1342"/>
                <a:gd name="T63" fmla="*/ 3412 h 3438"/>
                <a:gd name="T64" fmla="*/ 158 w 1342"/>
                <a:gd name="T65" fmla="*/ 3374 h 3438"/>
                <a:gd name="T66" fmla="*/ 68 w 1342"/>
                <a:gd name="T67" fmla="*/ 3323 h 3438"/>
                <a:gd name="T68" fmla="*/ 23 w 1342"/>
                <a:gd name="T69" fmla="*/ 3263 h 3438"/>
                <a:gd name="T70" fmla="*/ 8 w 1342"/>
                <a:gd name="T71" fmla="*/ 3147 h 3438"/>
                <a:gd name="T72" fmla="*/ 0 w 1342"/>
                <a:gd name="T73" fmla="*/ 2905 h 3438"/>
                <a:gd name="T74" fmla="*/ 3 w 1342"/>
                <a:gd name="T75" fmla="*/ 2729 h 3438"/>
                <a:gd name="T76" fmla="*/ 17 w 1342"/>
                <a:gd name="T77" fmla="*/ 2471 h 3438"/>
                <a:gd name="T78" fmla="*/ 38 w 1342"/>
                <a:gd name="T79" fmla="*/ 2232 h 3438"/>
                <a:gd name="T80" fmla="*/ 94 w 1342"/>
                <a:gd name="T81" fmla="*/ 1990 h 3438"/>
                <a:gd name="T82" fmla="*/ 165 w 1342"/>
                <a:gd name="T83" fmla="*/ 1790 h 3438"/>
                <a:gd name="T84" fmla="*/ 191 w 1342"/>
                <a:gd name="T85" fmla="*/ 1643 h 3438"/>
                <a:gd name="T86" fmla="*/ 190 w 1342"/>
                <a:gd name="T87" fmla="*/ 1492 h 3438"/>
                <a:gd name="T88" fmla="*/ 159 w 1342"/>
                <a:gd name="T89" fmla="*/ 1351 h 3438"/>
                <a:gd name="T90" fmla="*/ 98 w 1342"/>
                <a:gd name="T91" fmla="*/ 1236 h 3438"/>
                <a:gd name="T92" fmla="*/ 38 w 1342"/>
                <a:gd name="T93" fmla="*/ 1116 h 3438"/>
                <a:gd name="T94" fmla="*/ 19 w 1342"/>
                <a:gd name="T95" fmla="*/ 982 h 3438"/>
                <a:gd name="T96" fmla="*/ 35 w 1342"/>
                <a:gd name="T97" fmla="*/ 775 h 3438"/>
                <a:gd name="T98" fmla="*/ 76 w 1342"/>
                <a:gd name="T99" fmla="*/ 609 h 3438"/>
                <a:gd name="T100" fmla="*/ 135 w 1342"/>
                <a:gd name="T101" fmla="*/ 479 h 3438"/>
                <a:gd name="T102" fmla="*/ 203 w 1342"/>
                <a:gd name="T103" fmla="*/ 382 h 3438"/>
                <a:gd name="T104" fmla="*/ 277 w 1342"/>
                <a:gd name="T105" fmla="*/ 312 h 3438"/>
                <a:gd name="T106" fmla="*/ 344 w 1342"/>
                <a:gd name="T107" fmla="*/ 266 h 3438"/>
                <a:gd name="T108" fmla="*/ 401 w 1342"/>
                <a:gd name="T109" fmla="*/ 239 h 3438"/>
                <a:gd name="T110" fmla="*/ 447 w 1342"/>
                <a:gd name="T111" fmla="*/ 220 h 3438"/>
                <a:gd name="T112" fmla="*/ 487 w 1342"/>
                <a:gd name="T113" fmla="*/ 165 h 3438"/>
                <a:gd name="T114" fmla="*/ 511 w 1342"/>
                <a:gd name="T115" fmla="*/ 67 h 3438"/>
                <a:gd name="T116" fmla="*/ 540 w 1342"/>
                <a:gd name="T117" fmla="*/ 16 h 3438"/>
                <a:gd name="T118" fmla="*/ 595 w 1342"/>
                <a:gd name="T119" fmla="*/ 0 h 3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2" h="3438">
                  <a:moveTo>
                    <a:pt x="595" y="0"/>
                  </a:moveTo>
                  <a:lnTo>
                    <a:pt x="632" y="3"/>
                  </a:lnTo>
                  <a:lnTo>
                    <a:pt x="670" y="4"/>
                  </a:lnTo>
                  <a:lnTo>
                    <a:pt x="710" y="3"/>
                  </a:lnTo>
                  <a:lnTo>
                    <a:pt x="747" y="0"/>
                  </a:lnTo>
                  <a:lnTo>
                    <a:pt x="767" y="2"/>
                  </a:lnTo>
                  <a:lnTo>
                    <a:pt x="786" y="7"/>
                  </a:lnTo>
                  <a:lnTo>
                    <a:pt x="802" y="16"/>
                  </a:lnTo>
                  <a:lnTo>
                    <a:pt x="815" y="30"/>
                  </a:lnTo>
                  <a:lnTo>
                    <a:pt x="825" y="47"/>
                  </a:lnTo>
                  <a:lnTo>
                    <a:pt x="830" y="67"/>
                  </a:lnTo>
                  <a:lnTo>
                    <a:pt x="836" y="101"/>
                  </a:lnTo>
                  <a:lnTo>
                    <a:pt x="844" y="134"/>
                  </a:lnTo>
                  <a:lnTo>
                    <a:pt x="854" y="165"/>
                  </a:lnTo>
                  <a:lnTo>
                    <a:pt x="868" y="194"/>
                  </a:lnTo>
                  <a:lnTo>
                    <a:pt x="880" y="209"/>
                  </a:lnTo>
                  <a:lnTo>
                    <a:pt x="894" y="220"/>
                  </a:lnTo>
                  <a:lnTo>
                    <a:pt x="913" y="228"/>
                  </a:lnTo>
                  <a:lnTo>
                    <a:pt x="925" y="233"/>
                  </a:lnTo>
                  <a:lnTo>
                    <a:pt x="940" y="239"/>
                  </a:lnTo>
                  <a:lnTo>
                    <a:pt x="957" y="246"/>
                  </a:lnTo>
                  <a:lnTo>
                    <a:pt x="977" y="255"/>
                  </a:lnTo>
                  <a:lnTo>
                    <a:pt x="997" y="266"/>
                  </a:lnTo>
                  <a:lnTo>
                    <a:pt x="1019" y="279"/>
                  </a:lnTo>
                  <a:lnTo>
                    <a:pt x="1042" y="295"/>
                  </a:lnTo>
                  <a:lnTo>
                    <a:pt x="1066" y="312"/>
                  </a:lnTo>
                  <a:lnTo>
                    <a:pt x="1089" y="333"/>
                  </a:lnTo>
                  <a:lnTo>
                    <a:pt x="1114" y="356"/>
                  </a:lnTo>
                  <a:lnTo>
                    <a:pt x="1138" y="382"/>
                  </a:lnTo>
                  <a:lnTo>
                    <a:pt x="1161" y="411"/>
                  </a:lnTo>
                  <a:lnTo>
                    <a:pt x="1185" y="444"/>
                  </a:lnTo>
                  <a:lnTo>
                    <a:pt x="1207" y="479"/>
                  </a:lnTo>
                  <a:lnTo>
                    <a:pt x="1227" y="518"/>
                  </a:lnTo>
                  <a:lnTo>
                    <a:pt x="1248" y="562"/>
                  </a:lnTo>
                  <a:lnTo>
                    <a:pt x="1265" y="609"/>
                  </a:lnTo>
                  <a:lnTo>
                    <a:pt x="1281" y="660"/>
                  </a:lnTo>
                  <a:lnTo>
                    <a:pt x="1295" y="715"/>
                  </a:lnTo>
                  <a:lnTo>
                    <a:pt x="1306" y="775"/>
                  </a:lnTo>
                  <a:lnTo>
                    <a:pt x="1314" y="839"/>
                  </a:lnTo>
                  <a:lnTo>
                    <a:pt x="1320" y="909"/>
                  </a:lnTo>
                  <a:lnTo>
                    <a:pt x="1322" y="982"/>
                  </a:lnTo>
                  <a:lnTo>
                    <a:pt x="1320" y="1028"/>
                  </a:lnTo>
                  <a:lnTo>
                    <a:pt x="1314" y="1073"/>
                  </a:lnTo>
                  <a:lnTo>
                    <a:pt x="1304" y="1116"/>
                  </a:lnTo>
                  <a:lnTo>
                    <a:pt x="1288" y="1159"/>
                  </a:lnTo>
                  <a:lnTo>
                    <a:pt x="1268" y="1199"/>
                  </a:lnTo>
                  <a:lnTo>
                    <a:pt x="1243" y="1236"/>
                  </a:lnTo>
                  <a:lnTo>
                    <a:pt x="1220" y="1271"/>
                  </a:lnTo>
                  <a:lnTo>
                    <a:pt x="1200" y="1310"/>
                  </a:lnTo>
                  <a:lnTo>
                    <a:pt x="1183" y="1351"/>
                  </a:lnTo>
                  <a:lnTo>
                    <a:pt x="1170" y="1396"/>
                  </a:lnTo>
                  <a:lnTo>
                    <a:pt x="1160" y="1443"/>
                  </a:lnTo>
                  <a:lnTo>
                    <a:pt x="1153" y="1492"/>
                  </a:lnTo>
                  <a:lnTo>
                    <a:pt x="1148" y="1542"/>
                  </a:lnTo>
                  <a:lnTo>
                    <a:pt x="1148" y="1593"/>
                  </a:lnTo>
                  <a:lnTo>
                    <a:pt x="1151" y="1643"/>
                  </a:lnTo>
                  <a:lnTo>
                    <a:pt x="1156" y="1693"/>
                  </a:lnTo>
                  <a:lnTo>
                    <a:pt x="1165" y="1742"/>
                  </a:lnTo>
                  <a:lnTo>
                    <a:pt x="1178" y="1790"/>
                  </a:lnTo>
                  <a:lnTo>
                    <a:pt x="1193" y="1834"/>
                  </a:lnTo>
                  <a:lnTo>
                    <a:pt x="1222" y="1912"/>
                  </a:lnTo>
                  <a:lnTo>
                    <a:pt x="1248" y="1990"/>
                  </a:lnTo>
                  <a:lnTo>
                    <a:pt x="1271" y="2070"/>
                  </a:lnTo>
                  <a:lnTo>
                    <a:pt x="1290" y="2150"/>
                  </a:lnTo>
                  <a:lnTo>
                    <a:pt x="1304" y="2232"/>
                  </a:lnTo>
                  <a:lnTo>
                    <a:pt x="1314" y="2314"/>
                  </a:lnTo>
                  <a:lnTo>
                    <a:pt x="1320" y="2391"/>
                  </a:lnTo>
                  <a:lnTo>
                    <a:pt x="1326" y="2471"/>
                  </a:lnTo>
                  <a:lnTo>
                    <a:pt x="1330" y="2556"/>
                  </a:lnTo>
                  <a:lnTo>
                    <a:pt x="1335" y="2642"/>
                  </a:lnTo>
                  <a:lnTo>
                    <a:pt x="1338" y="2729"/>
                  </a:lnTo>
                  <a:lnTo>
                    <a:pt x="1341" y="2817"/>
                  </a:lnTo>
                  <a:lnTo>
                    <a:pt x="1342" y="2903"/>
                  </a:lnTo>
                  <a:lnTo>
                    <a:pt x="1341" y="2988"/>
                  </a:lnTo>
                  <a:lnTo>
                    <a:pt x="1338" y="3069"/>
                  </a:lnTo>
                  <a:lnTo>
                    <a:pt x="1335" y="3147"/>
                  </a:lnTo>
                  <a:lnTo>
                    <a:pt x="1328" y="3219"/>
                  </a:lnTo>
                  <a:lnTo>
                    <a:pt x="1324" y="3244"/>
                  </a:lnTo>
                  <a:lnTo>
                    <a:pt x="1313" y="3270"/>
                  </a:lnTo>
                  <a:lnTo>
                    <a:pt x="1294" y="3292"/>
                  </a:lnTo>
                  <a:lnTo>
                    <a:pt x="1268" y="3315"/>
                  </a:lnTo>
                  <a:lnTo>
                    <a:pt x="1235" y="3336"/>
                  </a:lnTo>
                  <a:lnTo>
                    <a:pt x="1194" y="3355"/>
                  </a:lnTo>
                  <a:lnTo>
                    <a:pt x="1147" y="3374"/>
                  </a:lnTo>
                  <a:lnTo>
                    <a:pt x="1093" y="3390"/>
                  </a:lnTo>
                  <a:lnTo>
                    <a:pt x="1033" y="3404"/>
                  </a:lnTo>
                  <a:lnTo>
                    <a:pt x="965" y="3416"/>
                  </a:lnTo>
                  <a:lnTo>
                    <a:pt x="892" y="3425"/>
                  </a:lnTo>
                  <a:lnTo>
                    <a:pt x="812" y="3432"/>
                  </a:lnTo>
                  <a:lnTo>
                    <a:pt x="726" y="3437"/>
                  </a:lnTo>
                  <a:lnTo>
                    <a:pt x="635" y="3438"/>
                  </a:lnTo>
                  <a:lnTo>
                    <a:pt x="555" y="3437"/>
                  </a:lnTo>
                  <a:lnTo>
                    <a:pt x="480" y="3433"/>
                  </a:lnTo>
                  <a:lnTo>
                    <a:pt x="413" y="3429"/>
                  </a:lnTo>
                  <a:lnTo>
                    <a:pt x="350" y="3421"/>
                  </a:lnTo>
                  <a:lnTo>
                    <a:pt x="294" y="3412"/>
                  </a:lnTo>
                  <a:lnTo>
                    <a:pt x="244" y="3400"/>
                  </a:lnTo>
                  <a:lnTo>
                    <a:pt x="198" y="3388"/>
                  </a:lnTo>
                  <a:lnTo>
                    <a:pt x="158" y="3374"/>
                  </a:lnTo>
                  <a:lnTo>
                    <a:pt x="123" y="3359"/>
                  </a:lnTo>
                  <a:lnTo>
                    <a:pt x="94" y="3342"/>
                  </a:lnTo>
                  <a:lnTo>
                    <a:pt x="68" y="3323"/>
                  </a:lnTo>
                  <a:lnTo>
                    <a:pt x="49" y="3304"/>
                  </a:lnTo>
                  <a:lnTo>
                    <a:pt x="33" y="3284"/>
                  </a:lnTo>
                  <a:lnTo>
                    <a:pt x="23" y="3263"/>
                  </a:lnTo>
                  <a:lnTo>
                    <a:pt x="16" y="3241"/>
                  </a:lnTo>
                  <a:lnTo>
                    <a:pt x="14" y="3219"/>
                  </a:lnTo>
                  <a:lnTo>
                    <a:pt x="8" y="3147"/>
                  </a:lnTo>
                  <a:lnTo>
                    <a:pt x="3" y="3069"/>
                  </a:lnTo>
                  <a:lnTo>
                    <a:pt x="1" y="2988"/>
                  </a:lnTo>
                  <a:lnTo>
                    <a:pt x="0" y="2905"/>
                  </a:lnTo>
                  <a:lnTo>
                    <a:pt x="0" y="2902"/>
                  </a:lnTo>
                  <a:lnTo>
                    <a:pt x="1" y="2817"/>
                  </a:lnTo>
                  <a:lnTo>
                    <a:pt x="3" y="2729"/>
                  </a:lnTo>
                  <a:lnTo>
                    <a:pt x="7" y="2642"/>
                  </a:lnTo>
                  <a:lnTo>
                    <a:pt x="11" y="2556"/>
                  </a:lnTo>
                  <a:lnTo>
                    <a:pt x="17" y="2471"/>
                  </a:lnTo>
                  <a:lnTo>
                    <a:pt x="22" y="2391"/>
                  </a:lnTo>
                  <a:lnTo>
                    <a:pt x="28" y="2314"/>
                  </a:lnTo>
                  <a:lnTo>
                    <a:pt x="38" y="2232"/>
                  </a:lnTo>
                  <a:lnTo>
                    <a:pt x="52" y="2150"/>
                  </a:lnTo>
                  <a:lnTo>
                    <a:pt x="71" y="2070"/>
                  </a:lnTo>
                  <a:lnTo>
                    <a:pt x="94" y="1990"/>
                  </a:lnTo>
                  <a:lnTo>
                    <a:pt x="120" y="1912"/>
                  </a:lnTo>
                  <a:lnTo>
                    <a:pt x="149" y="1834"/>
                  </a:lnTo>
                  <a:lnTo>
                    <a:pt x="165" y="1790"/>
                  </a:lnTo>
                  <a:lnTo>
                    <a:pt x="176" y="1742"/>
                  </a:lnTo>
                  <a:lnTo>
                    <a:pt x="185" y="1693"/>
                  </a:lnTo>
                  <a:lnTo>
                    <a:pt x="191" y="1643"/>
                  </a:lnTo>
                  <a:lnTo>
                    <a:pt x="194" y="1593"/>
                  </a:lnTo>
                  <a:lnTo>
                    <a:pt x="193" y="1542"/>
                  </a:lnTo>
                  <a:lnTo>
                    <a:pt x="190" y="1492"/>
                  </a:lnTo>
                  <a:lnTo>
                    <a:pt x="183" y="1443"/>
                  </a:lnTo>
                  <a:lnTo>
                    <a:pt x="173" y="1396"/>
                  </a:lnTo>
                  <a:lnTo>
                    <a:pt x="159" y="1351"/>
                  </a:lnTo>
                  <a:lnTo>
                    <a:pt x="142" y="1310"/>
                  </a:lnTo>
                  <a:lnTo>
                    <a:pt x="122" y="1271"/>
                  </a:lnTo>
                  <a:lnTo>
                    <a:pt x="98" y="1236"/>
                  </a:lnTo>
                  <a:lnTo>
                    <a:pt x="73" y="1199"/>
                  </a:lnTo>
                  <a:lnTo>
                    <a:pt x="54" y="1159"/>
                  </a:lnTo>
                  <a:lnTo>
                    <a:pt x="38" y="1116"/>
                  </a:lnTo>
                  <a:lnTo>
                    <a:pt x="27" y="1073"/>
                  </a:lnTo>
                  <a:lnTo>
                    <a:pt x="22" y="1028"/>
                  </a:lnTo>
                  <a:lnTo>
                    <a:pt x="19" y="982"/>
                  </a:lnTo>
                  <a:lnTo>
                    <a:pt x="22" y="909"/>
                  </a:lnTo>
                  <a:lnTo>
                    <a:pt x="27" y="839"/>
                  </a:lnTo>
                  <a:lnTo>
                    <a:pt x="35" y="775"/>
                  </a:lnTo>
                  <a:lnTo>
                    <a:pt x="47" y="715"/>
                  </a:lnTo>
                  <a:lnTo>
                    <a:pt x="60" y="660"/>
                  </a:lnTo>
                  <a:lnTo>
                    <a:pt x="76" y="609"/>
                  </a:lnTo>
                  <a:lnTo>
                    <a:pt x="95" y="562"/>
                  </a:lnTo>
                  <a:lnTo>
                    <a:pt x="114" y="518"/>
                  </a:lnTo>
                  <a:lnTo>
                    <a:pt x="135" y="479"/>
                  </a:lnTo>
                  <a:lnTo>
                    <a:pt x="158" y="444"/>
                  </a:lnTo>
                  <a:lnTo>
                    <a:pt x="181" y="411"/>
                  </a:lnTo>
                  <a:lnTo>
                    <a:pt x="203" y="382"/>
                  </a:lnTo>
                  <a:lnTo>
                    <a:pt x="229" y="356"/>
                  </a:lnTo>
                  <a:lnTo>
                    <a:pt x="253" y="333"/>
                  </a:lnTo>
                  <a:lnTo>
                    <a:pt x="277" y="312"/>
                  </a:lnTo>
                  <a:lnTo>
                    <a:pt x="300" y="295"/>
                  </a:lnTo>
                  <a:lnTo>
                    <a:pt x="322" y="279"/>
                  </a:lnTo>
                  <a:lnTo>
                    <a:pt x="344" y="266"/>
                  </a:lnTo>
                  <a:lnTo>
                    <a:pt x="365" y="255"/>
                  </a:lnTo>
                  <a:lnTo>
                    <a:pt x="384" y="246"/>
                  </a:lnTo>
                  <a:lnTo>
                    <a:pt x="401" y="239"/>
                  </a:lnTo>
                  <a:lnTo>
                    <a:pt x="416" y="233"/>
                  </a:lnTo>
                  <a:lnTo>
                    <a:pt x="429" y="228"/>
                  </a:lnTo>
                  <a:lnTo>
                    <a:pt x="447" y="220"/>
                  </a:lnTo>
                  <a:lnTo>
                    <a:pt x="462" y="209"/>
                  </a:lnTo>
                  <a:lnTo>
                    <a:pt x="473" y="194"/>
                  </a:lnTo>
                  <a:lnTo>
                    <a:pt x="487" y="165"/>
                  </a:lnTo>
                  <a:lnTo>
                    <a:pt x="497" y="134"/>
                  </a:lnTo>
                  <a:lnTo>
                    <a:pt x="505" y="101"/>
                  </a:lnTo>
                  <a:lnTo>
                    <a:pt x="511" y="67"/>
                  </a:lnTo>
                  <a:lnTo>
                    <a:pt x="517" y="47"/>
                  </a:lnTo>
                  <a:lnTo>
                    <a:pt x="526" y="30"/>
                  </a:lnTo>
                  <a:lnTo>
                    <a:pt x="540" y="16"/>
                  </a:lnTo>
                  <a:lnTo>
                    <a:pt x="556" y="7"/>
                  </a:lnTo>
                  <a:lnTo>
                    <a:pt x="574" y="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55">
              <a:extLst>
                <a:ext uri="{FF2B5EF4-FFF2-40B4-BE49-F238E27FC236}">
                  <a16:creationId xmlns:a16="http://schemas.microsoft.com/office/drawing/2014/main" id="{033B55D6-AEB6-C696-CECE-5360F05D5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4" y="2076"/>
              <a:ext cx="260" cy="293"/>
            </a:xfrm>
            <a:custGeom>
              <a:avLst/>
              <a:gdLst>
                <a:gd name="T0" fmla="*/ 67 w 1303"/>
                <a:gd name="T1" fmla="*/ 17 h 1462"/>
                <a:gd name="T2" fmla="*/ 213 w 1303"/>
                <a:gd name="T3" fmla="*/ 43 h 1462"/>
                <a:gd name="T4" fmla="*/ 378 w 1303"/>
                <a:gd name="T5" fmla="*/ 62 h 1462"/>
                <a:gd name="T6" fmla="*/ 557 w 1303"/>
                <a:gd name="T7" fmla="*/ 73 h 1462"/>
                <a:gd name="T8" fmla="*/ 746 w 1303"/>
                <a:gd name="T9" fmla="*/ 73 h 1462"/>
                <a:gd name="T10" fmla="*/ 926 w 1303"/>
                <a:gd name="T11" fmla="*/ 62 h 1462"/>
                <a:gd name="T12" fmla="*/ 1090 w 1303"/>
                <a:gd name="T13" fmla="*/ 43 h 1462"/>
                <a:gd name="T14" fmla="*/ 1237 w 1303"/>
                <a:gd name="T15" fmla="*/ 17 h 1462"/>
                <a:gd name="T16" fmla="*/ 1303 w 1303"/>
                <a:gd name="T17" fmla="*/ 14 h 1462"/>
                <a:gd name="T18" fmla="*/ 1301 w 1303"/>
                <a:gd name="T19" fmla="*/ 75 h 1462"/>
                <a:gd name="T20" fmla="*/ 1285 w 1303"/>
                <a:gd name="T21" fmla="*/ 163 h 1462"/>
                <a:gd name="T22" fmla="*/ 1249 w 1303"/>
                <a:gd name="T23" fmla="*/ 246 h 1462"/>
                <a:gd name="T24" fmla="*/ 1201 w 1303"/>
                <a:gd name="T25" fmla="*/ 318 h 1462"/>
                <a:gd name="T26" fmla="*/ 1164 w 1303"/>
                <a:gd name="T27" fmla="*/ 398 h 1462"/>
                <a:gd name="T28" fmla="*/ 1141 w 1303"/>
                <a:gd name="T29" fmla="*/ 490 h 1462"/>
                <a:gd name="T30" fmla="*/ 1129 w 1303"/>
                <a:gd name="T31" fmla="*/ 589 h 1462"/>
                <a:gd name="T32" fmla="*/ 1132 w 1303"/>
                <a:gd name="T33" fmla="*/ 690 h 1462"/>
                <a:gd name="T34" fmla="*/ 1146 w 1303"/>
                <a:gd name="T35" fmla="*/ 789 h 1462"/>
                <a:gd name="T36" fmla="*/ 1174 w 1303"/>
                <a:gd name="T37" fmla="*/ 881 h 1462"/>
                <a:gd name="T38" fmla="*/ 1229 w 1303"/>
                <a:gd name="T39" fmla="*/ 1037 h 1462"/>
                <a:gd name="T40" fmla="*/ 1271 w 1303"/>
                <a:gd name="T41" fmla="*/ 1197 h 1462"/>
                <a:gd name="T42" fmla="*/ 1295 w 1303"/>
                <a:gd name="T43" fmla="*/ 1361 h 1462"/>
                <a:gd name="T44" fmla="*/ 1232 w 1303"/>
                <a:gd name="T45" fmla="*/ 1406 h 1462"/>
                <a:gd name="T46" fmla="*/ 1087 w 1303"/>
                <a:gd name="T47" fmla="*/ 1432 h 1462"/>
                <a:gd name="T48" fmla="*/ 923 w 1303"/>
                <a:gd name="T49" fmla="*/ 1451 h 1462"/>
                <a:gd name="T50" fmla="*/ 745 w 1303"/>
                <a:gd name="T51" fmla="*/ 1461 h 1462"/>
                <a:gd name="T52" fmla="*/ 559 w 1303"/>
                <a:gd name="T53" fmla="*/ 1461 h 1462"/>
                <a:gd name="T54" fmla="*/ 380 w 1303"/>
                <a:gd name="T55" fmla="*/ 1451 h 1462"/>
                <a:gd name="T56" fmla="*/ 216 w 1303"/>
                <a:gd name="T57" fmla="*/ 1432 h 1462"/>
                <a:gd name="T58" fmla="*/ 71 w 1303"/>
                <a:gd name="T59" fmla="*/ 1406 h 1462"/>
                <a:gd name="T60" fmla="*/ 9 w 1303"/>
                <a:gd name="T61" fmla="*/ 1361 h 1462"/>
                <a:gd name="T62" fmla="*/ 33 w 1303"/>
                <a:gd name="T63" fmla="*/ 1197 h 1462"/>
                <a:gd name="T64" fmla="*/ 75 w 1303"/>
                <a:gd name="T65" fmla="*/ 1037 h 1462"/>
                <a:gd name="T66" fmla="*/ 130 w 1303"/>
                <a:gd name="T67" fmla="*/ 881 h 1462"/>
                <a:gd name="T68" fmla="*/ 157 w 1303"/>
                <a:gd name="T69" fmla="*/ 789 h 1462"/>
                <a:gd name="T70" fmla="*/ 172 w 1303"/>
                <a:gd name="T71" fmla="*/ 690 h 1462"/>
                <a:gd name="T72" fmla="*/ 174 w 1303"/>
                <a:gd name="T73" fmla="*/ 589 h 1462"/>
                <a:gd name="T74" fmla="*/ 164 w 1303"/>
                <a:gd name="T75" fmla="*/ 490 h 1462"/>
                <a:gd name="T76" fmla="*/ 140 w 1303"/>
                <a:gd name="T77" fmla="*/ 398 h 1462"/>
                <a:gd name="T78" fmla="*/ 103 w 1303"/>
                <a:gd name="T79" fmla="*/ 318 h 1462"/>
                <a:gd name="T80" fmla="*/ 54 w 1303"/>
                <a:gd name="T81" fmla="*/ 246 h 1462"/>
                <a:gd name="T82" fmla="*/ 19 w 1303"/>
                <a:gd name="T83" fmla="*/ 163 h 1462"/>
                <a:gd name="T84" fmla="*/ 3 w 1303"/>
                <a:gd name="T85" fmla="*/ 75 h 1462"/>
                <a:gd name="T86" fmla="*/ 1 w 1303"/>
                <a:gd name="T87" fmla="*/ 14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03" h="1462">
                  <a:moveTo>
                    <a:pt x="1" y="0"/>
                  </a:moveTo>
                  <a:lnTo>
                    <a:pt x="67" y="17"/>
                  </a:lnTo>
                  <a:lnTo>
                    <a:pt x="138" y="30"/>
                  </a:lnTo>
                  <a:lnTo>
                    <a:pt x="213" y="43"/>
                  </a:lnTo>
                  <a:lnTo>
                    <a:pt x="293" y="54"/>
                  </a:lnTo>
                  <a:lnTo>
                    <a:pt x="378" y="62"/>
                  </a:lnTo>
                  <a:lnTo>
                    <a:pt x="466" y="68"/>
                  </a:lnTo>
                  <a:lnTo>
                    <a:pt x="557" y="73"/>
                  </a:lnTo>
                  <a:lnTo>
                    <a:pt x="651" y="74"/>
                  </a:lnTo>
                  <a:lnTo>
                    <a:pt x="746" y="73"/>
                  </a:lnTo>
                  <a:lnTo>
                    <a:pt x="838" y="68"/>
                  </a:lnTo>
                  <a:lnTo>
                    <a:pt x="926" y="62"/>
                  </a:lnTo>
                  <a:lnTo>
                    <a:pt x="1010" y="54"/>
                  </a:lnTo>
                  <a:lnTo>
                    <a:pt x="1090" y="43"/>
                  </a:lnTo>
                  <a:lnTo>
                    <a:pt x="1166" y="30"/>
                  </a:lnTo>
                  <a:lnTo>
                    <a:pt x="1237" y="17"/>
                  </a:lnTo>
                  <a:lnTo>
                    <a:pt x="1302" y="0"/>
                  </a:lnTo>
                  <a:lnTo>
                    <a:pt x="1303" y="14"/>
                  </a:lnTo>
                  <a:lnTo>
                    <a:pt x="1303" y="29"/>
                  </a:lnTo>
                  <a:lnTo>
                    <a:pt x="1301" y="75"/>
                  </a:lnTo>
                  <a:lnTo>
                    <a:pt x="1295" y="120"/>
                  </a:lnTo>
                  <a:lnTo>
                    <a:pt x="1285" y="163"/>
                  </a:lnTo>
                  <a:lnTo>
                    <a:pt x="1269" y="206"/>
                  </a:lnTo>
                  <a:lnTo>
                    <a:pt x="1249" y="246"/>
                  </a:lnTo>
                  <a:lnTo>
                    <a:pt x="1224" y="283"/>
                  </a:lnTo>
                  <a:lnTo>
                    <a:pt x="1201" y="318"/>
                  </a:lnTo>
                  <a:lnTo>
                    <a:pt x="1181" y="357"/>
                  </a:lnTo>
                  <a:lnTo>
                    <a:pt x="1164" y="398"/>
                  </a:lnTo>
                  <a:lnTo>
                    <a:pt x="1151" y="443"/>
                  </a:lnTo>
                  <a:lnTo>
                    <a:pt x="1141" y="490"/>
                  </a:lnTo>
                  <a:lnTo>
                    <a:pt x="1133" y="539"/>
                  </a:lnTo>
                  <a:lnTo>
                    <a:pt x="1129" y="589"/>
                  </a:lnTo>
                  <a:lnTo>
                    <a:pt x="1129" y="640"/>
                  </a:lnTo>
                  <a:lnTo>
                    <a:pt x="1132" y="690"/>
                  </a:lnTo>
                  <a:lnTo>
                    <a:pt x="1137" y="740"/>
                  </a:lnTo>
                  <a:lnTo>
                    <a:pt x="1146" y="789"/>
                  </a:lnTo>
                  <a:lnTo>
                    <a:pt x="1159" y="837"/>
                  </a:lnTo>
                  <a:lnTo>
                    <a:pt x="1174" y="881"/>
                  </a:lnTo>
                  <a:lnTo>
                    <a:pt x="1203" y="959"/>
                  </a:lnTo>
                  <a:lnTo>
                    <a:pt x="1229" y="1037"/>
                  </a:lnTo>
                  <a:lnTo>
                    <a:pt x="1252" y="1117"/>
                  </a:lnTo>
                  <a:lnTo>
                    <a:pt x="1271" y="1197"/>
                  </a:lnTo>
                  <a:lnTo>
                    <a:pt x="1285" y="1279"/>
                  </a:lnTo>
                  <a:lnTo>
                    <a:pt x="1295" y="1361"/>
                  </a:lnTo>
                  <a:lnTo>
                    <a:pt x="1296" y="1390"/>
                  </a:lnTo>
                  <a:lnTo>
                    <a:pt x="1232" y="1406"/>
                  </a:lnTo>
                  <a:lnTo>
                    <a:pt x="1161" y="1420"/>
                  </a:lnTo>
                  <a:lnTo>
                    <a:pt x="1087" y="1432"/>
                  </a:lnTo>
                  <a:lnTo>
                    <a:pt x="1007" y="1443"/>
                  </a:lnTo>
                  <a:lnTo>
                    <a:pt x="923" y="1451"/>
                  </a:lnTo>
                  <a:lnTo>
                    <a:pt x="835" y="1457"/>
                  </a:lnTo>
                  <a:lnTo>
                    <a:pt x="745" y="1461"/>
                  </a:lnTo>
                  <a:lnTo>
                    <a:pt x="651" y="1462"/>
                  </a:lnTo>
                  <a:lnTo>
                    <a:pt x="559" y="1461"/>
                  </a:lnTo>
                  <a:lnTo>
                    <a:pt x="468" y="1457"/>
                  </a:lnTo>
                  <a:lnTo>
                    <a:pt x="380" y="1451"/>
                  </a:lnTo>
                  <a:lnTo>
                    <a:pt x="297" y="1443"/>
                  </a:lnTo>
                  <a:lnTo>
                    <a:pt x="216" y="1432"/>
                  </a:lnTo>
                  <a:lnTo>
                    <a:pt x="142" y="1420"/>
                  </a:lnTo>
                  <a:lnTo>
                    <a:pt x="71" y="1406"/>
                  </a:lnTo>
                  <a:lnTo>
                    <a:pt x="7" y="1390"/>
                  </a:lnTo>
                  <a:lnTo>
                    <a:pt x="9" y="1361"/>
                  </a:lnTo>
                  <a:lnTo>
                    <a:pt x="19" y="1279"/>
                  </a:lnTo>
                  <a:lnTo>
                    <a:pt x="33" y="1197"/>
                  </a:lnTo>
                  <a:lnTo>
                    <a:pt x="52" y="1117"/>
                  </a:lnTo>
                  <a:lnTo>
                    <a:pt x="75" y="1037"/>
                  </a:lnTo>
                  <a:lnTo>
                    <a:pt x="101" y="959"/>
                  </a:lnTo>
                  <a:lnTo>
                    <a:pt x="130" y="881"/>
                  </a:lnTo>
                  <a:lnTo>
                    <a:pt x="146" y="837"/>
                  </a:lnTo>
                  <a:lnTo>
                    <a:pt x="157" y="789"/>
                  </a:lnTo>
                  <a:lnTo>
                    <a:pt x="166" y="740"/>
                  </a:lnTo>
                  <a:lnTo>
                    <a:pt x="172" y="690"/>
                  </a:lnTo>
                  <a:lnTo>
                    <a:pt x="175" y="640"/>
                  </a:lnTo>
                  <a:lnTo>
                    <a:pt x="174" y="589"/>
                  </a:lnTo>
                  <a:lnTo>
                    <a:pt x="171" y="539"/>
                  </a:lnTo>
                  <a:lnTo>
                    <a:pt x="164" y="490"/>
                  </a:lnTo>
                  <a:lnTo>
                    <a:pt x="154" y="443"/>
                  </a:lnTo>
                  <a:lnTo>
                    <a:pt x="140" y="398"/>
                  </a:lnTo>
                  <a:lnTo>
                    <a:pt x="123" y="357"/>
                  </a:lnTo>
                  <a:lnTo>
                    <a:pt x="103" y="318"/>
                  </a:lnTo>
                  <a:lnTo>
                    <a:pt x="79" y="283"/>
                  </a:lnTo>
                  <a:lnTo>
                    <a:pt x="54" y="246"/>
                  </a:lnTo>
                  <a:lnTo>
                    <a:pt x="35" y="206"/>
                  </a:lnTo>
                  <a:lnTo>
                    <a:pt x="19" y="163"/>
                  </a:lnTo>
                  <a:lnTo>
                    <a:pt x="8" y="120"/>
                  </a:lnTo>
                  <a:lnTo>
                    <a:pt x="3" y="75"/>
                  </a:lnTo>
                  <a:lnTo>
                    <a:pt x="0" y="29"/>
                  </a:lnTo>
                  <a:lnTo>
                    <a:pt x="1" y="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DABE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Freeform 56">
              <a:extLst>
                <a:ext uri="{FF2B5EF4-FFF2-40B4-BE49-F238E27FC236}">
                  <a16:creationId xmlns:a16="http://schemas.microsoft.com/office/drawing/2014/main" id="{2C4800B2-0392-8ECA-BC7D-52D959C14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" y="2458"/>
              <a:ext cx="84" cy="69"/>
            </a:xfrm>
            <a:custGeom>
              <a:avLst/>
              <a:gdLst>
                <a:gd name="T0" fmla="*/ 63 w 417"/>
                <a:gd name="T1" fmla="*/ 0 h 345"/>
                <a:gd name="T2" fmla="*/ 82 w 417"/>
                <a:gd name="T3" fmla="*/ 4 h 345"/>
                <a:gd name="T4" fmla="*/ 99 w 417"/>
                <a:gd name="T5" fmla="*/ 12 h 345"/>
                <a:gd name="T6" fmla="*/ 113 w 417"/>
                <a:gd name="T7" fmla="*/ 25 h 345"/>
                <a:gd name="T8" fmla="*/ 122 w 417"/>
                <a:gd name="T9" fmla="*/ 42 h 345"/>
                <a:gd name="T10" fmla="*/ 126 w 417"/>
                <a:gd name="T11" fmla="*/ 63 h 345"/>
                <a:gd name="T12" fmla="*/ 125 w 417"/>
                <a:gd name="T13" fmla="*/ 142 h 345"/>
                <a:gd name="T14" fmla="*/ 126 w 417"/>
                <a:gd name="T15" fmla="*/ 144 h 345"/>
                <a:gd name="T16" fmla="*/ 127 w 417"/>
                <a:gd name="T17" fmla="*/ 152 h 345"/>
                <a:gd name="T18" fmla="*/ 133 w 417"/>
                <a:gd name="T19" fmla="*/ 162 h 345"/>
                <a:gd name="T20" fmla="*/ 142 w 417"/>
                <a:gd name="T21" fmla="*/ 174 h 345"/>
                <a:gd name="T22" fmla="*/ 150 w 417"/>
                <a:gd name="T23" fmla="*/ 180 h 345"/>
                <a:gd name="T24" fmla="*/ 160 w 417"/>
                <a:gd name="T25" fmla="*/ 188 h 345"/>
                <a:gd name="T26" fmla="*/ 174 w 417"/>
                <a:gd name="T27" fmla="*/ 195 h 345"/>
                <a:gd name="T28" fmla="*/ 192 w 417"/>
                <a:gd name="T29" fmla="*/ 202 h 345"/>
                <a:gd name="T30" fmla="*/ 214 w 417"/>
                <a:gd name="T31" fmla="*/ 209 h 345"/>
                <a:gd name="T32" fmla="*/ 240 w 417"/>
                <a:gd name="T33" fmla="*/ 213 h 345"/>
                <a:gd name="T34" fmla="*/ 272 w 417"/>
                <a:gd name="T35" fmla="*/ 218 h 345"/>
                <a:gd name="T36" fmla="*/ 309 w 417"/>
                <a:gd name="T37" fmla="*/ 219 h 345"/>
                <a:gd name="T38" fmla="*/ 352 w 417"/>
                <a:gd name="T39" fmla="*/ 219 h 345"/>
                <a:gd name="T40" fmla="*/ 372 w 417"/>
                <a:gd name="T41" fmla="*/ 220 h 345"/>
                <a:gd name="T42" fmla="*/ 390 w 417"/>
                <a:gd name="T43" fmla="*/ 229 h 345"/>
                <a:gd name="T44" fmla="*/ 404 w 417"/>
                <a:gd name="T45" fmla="*/ 242 h 345"/>
                <a:gd name="T46" fmla="*/ 414 w 417"/>
                <a:gd name="T47" fmla="*/ 259 h 345"/>
                <a:gd name="T48" fmla="*/ 417 w 417"/>
                <a:gd name="T49" fmla="*/ 278 h 345"/>
                <a:gd name="T50" fmla="*/ 415 w 417"/>
                <a:gd name="T51" fmla="*/ 299 h 345"/>
                <a:gd name="T52" fmla="*/ 407 w 417"/>
                <a:gd name="T53" fmla="*/ 316 h 345"/>
                <a:gd name="T54" fmla="*/ 393 w 417"/>
                <a:gd name="T55" fmla="*/ 331 h 345"/>
                <a:gd name="T56" fmla="*/ 376 w 417"/>
                <a:gd name="T57" fmla="*/ 340 h 345"/>
                <a:gd name="T58" fmla="*/ 357 w 417"/>
                <a:gd name="T59" fmla="*/ 345 h 345"/>
                <a:gd name="T60" fmla="*/ 321 w 417"/>
                <a:gd name="T61" fmla="*/ 345 h 345"/>
                <a:gd name="T62" fmla="*/ 269 w 417"/>
                <a:gd name="T63" fmla="*/ 344 h 345"/>
                <a:gd name="T64" fmla="*/ 221 w 417"/>
                <a:gd name="T65" fmla="*/ 338 h 345"/>
                <a:gd name="T66" fmla="*/ 177 w 417"/>
                <a:gd name="T67" fmla="*/ 329 h 345"/>
                <a:gd name="T68" fmla="*/ 137 w 417"/>
                <a:gd name="T69" fmla="*/ 316 h 345"/>
                <a:gd name="T70" fmla="*/ 103 w 417"/>
                <a:gd name="T71" fmla="*/ 300 h 345"/>
                <a:gd name="T72" fmla="*/ 73 w 417"/>
                <a:gd name="T73" fmla="*/ 281 h 345"/>
                <a:gd name="T74" fmla="*/ 47 w 417"/>
                <a:gd name="T75" fmla="*/ 257 h 345"/>
                <a:gd name="T76" fmla="*/ 27 w 417"/>
                <a:gd name="T77" fmla="*/ 231 h 345"/>
                <a:gd name="T78" fmla="*/ 14 w 417"/>
                <a:gd name="T79" fmla="*/ 206 h 345"/>
                <a:gd name="T80" fmla="*/ 6 w 417"/>
                <a:gd name="T81" fmla="*/ 183 h 345"/>
                <a:gd name="T82" fmla="*/ 1 w 417"/>
                <a:gd name="T83" fmla="*/ 162 h 345"/>
                <a:gd name="T84" fmla="*/ 0 w 417"/>
                <a:gd name="T85" fmla="*/ 146 h 345"/>
                <a:gd name="T86" fmla="*/ 0 w 417"/>
                <a:gd name="T87" fmla="*/ 133 h 345"/>
                <a:gd name="T88" fmla="*/ 0 w 417"/>
                <a:gd name="T89" fmla="*/ 63 h 345"/>
                <a:gd name="T90" fmla="*/ 3 w 417"/>
                <a:gd name="T91" fmla="*/ 42 h 345"/>
                <a:gd name="T92" fmla="*/ 11 w 417"/>
                <a:gd name="T93" fmla="*/ 25 h 345"/>
                <a:gd name="T94" fmla="*/ 25 w 417"/>
                <a:gd name="T95" fmla="*/ 12 h 345"/>
                <a:gd name="T96" fmla="*/ 42 w 417"/>
                <a:gd name="T97" fmla="*/ 4 h 345"/>
                <a:gd name="T98" fmla="*/ 63 w 417"/>
                <a:gd name="T9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7" h="345">
                  <a:moveTo>
                    <a:pt x="63" y="0"/>
                  </a:moveTo>
                  <a:lnTo>
                    <a:pt x="82" y="4"/>
                  </a:lnTo>
                  <a:lnTo>
                    <a:pt x="99" y="12"/>
                  </a:lnTo>
                  <a:lnTo>
                    <a:pt x="113" y="25"/>
                  </a:lnTo>
                  <a:lnTo>
                    <a:pt x="122" y="42"/>
                  </a:lnTo>
                  <a:lnTo>
                    <a:pt x="126" y="63"/>
                  </a:lnTo>
                  <a:lnTo>
                    <a:pt x="125" y="142"/>
                  </a:lnTo>
                  <a:lnTo>
                    <a:pt x="126" y="144"/>
                  </a:lnTo>
                  <a:lnTo>
                    <a:pt x="127" y="152"/>
                  </a:lnTo>
                  <a:lnTo>
                    <a:pt x="133" y="162"/>
                  </a:lnTo>
                  <a:lnTo>
                    <a:pt x="142" y="174"/>
                  </a:lnTo>
                  <a:lnTo>
                    <a:pt x="150" y="180"/>
                  </a:lnTo>
                  <a:lnTo>
                    <a:pt x="160" y="188"/>
                  </a:lnTo>
                  <a:lnTo>
                    <a:pt x="174" y="195"/>
                  </a:lnTo>
                  <a:lnTo>
                    <a:pt x="192" y="202"/>
                  </a:lnTo>
                  <a:lnTo>
                    <a:pt x="214" y="209"/>
                  </a:lnTo>
                  <a:lnTo>
                    <a:pt x="240" y="213"/>
                  </a:lnTo>
                  <a:lnTo>
                    <a:pt x="272" y="218"/>
                  </a:lnTo>
                  <a:lnTo>
                    <a:pt x="309" y="219"/>
                  </a:lnTo>
                  <a:lnTo>
                    <a:pt x="352" y="219"/>
                  </a:lnTo>
                  <a:lnTo>
                    <a:pt x="372" y="220"/>
                  </a:lnTo>
                  <a:lnTo>
                    <a:pt x="390" y="229"/>
                  </a:lnTo>
                  <a:lnTo>
                    <a:pt x="404" y="242"/>
                  </a:lnTo>
                  <a:lnTo>
                    <a:pt x="414" y="259"/>
                  </a:lnTo>
                  <a:lnTo>
                    <a:pt x="417" y="278"/>
                  </a:lnTo>
                  <a:lnTo>
                    <a:pt x="415" y="299"/>
                  </a:lnTo>
                  <a:lnTo>
                    <a:pt x="407" y="316"/>
                  </a:lnTo>
                  <a:lnTo>
                    <a:pt x="393" y="331"/>
                  </a:lnTo>
                  <a:lnTo>
                    <a:pt x="376" y="340"/>
                  </a:lnTo>
                  <a:lnTo>
                    <a:pt x="357" y="345"/>
                  </a:lnTo>
                  <a:lnTo>
                    <a:pt x="321" y="345"/>
                  </a:lnTo>
                  <a:lnTo>
                    <a:pt x="269" y="344"/>
                  </a:lnTo>
                  <a:lnTo>
                    <a:pt x="221" y="338"/>
                  </a:lnTo>
                  <a:lnTo>
                    <a:pt x="177" y="329"/>
                  </a:lnTo>
                  <a:lnTo>
                    <a:pt x="137" y="316"/>
                  </a:lnTo>
                  <a:lnTo>
                    <a:pt x="103" y="300"/>
                  </a:lnTo>
                  <a:lnTo>
                    <a:pt x="73" y="281"/>
                  </a:lnTo>
                  <a:lnTo>
                    <a:pt x="47" y="257"/>
                  </a:lnTo>
                  <a:lnTo>
                    <a:pt x="27" y="231"/>
                  </a:lnTo>
                  <a:lnTo>
                    <a:pt x="14" y="206"/>
                  </a:lnTo>
                  <a:lnTo>
                    <a:pt x="6" y="183"/>
                  </a:lnTo>
                  <a:lnTo>
                    <a:pt x="1" y="162"/>
                  </a:lnTo>
                  <a:lnTo>
                    <a:pt x="0" y="146"/>
                  </a:lnTo>
                  <a:lnTo>
                    <a:pt x="0" y="133"/>
                  </a:lnTo>
                  <a:lnTo>
                    <a:pt x="0" y="63"/>
                  </a:lnTo>
                  <a:lnTo>
                    <a:pt x="3" y="42"/>
                  </a:lnTo>
                  <a:lnTo>
                    <a:pt x="11" y="25"/>
                  </a:lnTo>
                  <a:lnTo>
                    <a:pt x="25" y="12"/>
                  </a:lnTo>
                  <a:lnTo>
                    <a:pt x="42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Freeform 57">
              <a:extLst>
                <a:ext uri="{FF2B5EF4-FFF2-40B4-BE49-F238E27FC236}">
                  <a16:creationId xmlns:a16="http://schemas.microsoft.com/office/drawing/2014/main" id="{7518C095-5377-9310-F529-B6BB7CD7A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" y="2400"/>
              <a:ext cx="25" cy="40"/>
            </a:xfrm>
            <a:custGeom>
              <a:avLst/>
              <a:gdLst>
                <a:gd name="T0" fmla="*/ 63 w 126"/>
                <a:gd name="T1" fmla="*/ 0 h 199"/>
                <a:gd name="T2" fmla="*/ 82 w 126"/>
                <a:gd name="T3" fmla="*/ 3 h 199"/>
                <a:gd name="T4" fmla="*/ 99 w 126"/>
                <a:gd name="T5" fmla="*/ 12 h 199"/>
                <a:gd name="T6" fmla="*/ 113 w 126"/>
                <a:gd name="T7" fmla="*/ 25 h 199"/>
                <a:gd name="T8" fmla="*/ 122 w 126"/>
                <a:gd name="T9" fmla="*/ 43 h 199"/>
                <a:gd name="T10" fmla="*/ 126 w 126"/>
                <a:gd name="T11" fmla="*/ 63 h 199"/>
                <a:gd name="T12" fmla="*/ 126 w 126"/>
                <a:gd name="T13" fmla="*/ 136 h 199"/>
                <a:gd name="T14" fmla="*/ 122 w 126"/>
                <a:gd name="T15" fmla="*/ 157 h 199"/>
                <a:gd name="T16" fmla="*/ 113 w 126"/>
                <a:gd name="T17" fmla="*/ 174 h 199"/>
                <a:gd name="T18" fmla="*/ 99 w 126"/>
                <a:gd name="T19" fmla="*/ 188 h 199"/>
                <a:gd name="T20" fmla="*/ 82 w 126"/>
                <a:gd name="T21" fmla="*/ 196 h 199"/>
                <a:gd name="T22" fmla="*/ 63 w 126"/>
                <a:gd name="T23" fmla="*/ 199 h 199"/>
                <a:gd name="T24" fmla="*/ 42 w 126"/>
                <a:gd name="T25" fmla="*/ 196 h 199"/>
                <a:gd name="T26" fmla="*/ 25 w 126"/>
                <a:gd name="T27" fmla="*/ 188 h 199"/>
                <a:gd name="T28" fmla="*/ 11 w 126"/>
                <a:gd name="T29" fmla="*/ 174 h 199"/>
                <a:gd name="T30" fmla="*/ 3 w 126"/>
                <a:gd name="T31" fmla="*/ 157 h 199"/>
                <a:gd name="T32" fmla="*/ 0 w 126"/>
                <a:gd name="T33" fmla="*/ 136 h 199"/>
                <a:gd name="T34" fmla="*/ 0 w 126"/>
                <a:gd name="T35" fmla="*/ 63 h 199"/>
                <a:gd name="T36" fmla="*/ 3 w 126"/>
                <a:gd name="T37" fmla="*/ 43 h 199"/>
                <a:gd name="T38" fmla="*/ 11 w 126"/>
                <a:gd name="T39" fmla="*/ 25 h 199"/>
                <a:gd name="T40" fmla="*/ 25 w 126"/>
                <a:gd name="T41" fmla="*/ 12 h 199"/>
                <a:gd name="T42" fmla="*/ 42 w 126"/>
                <a:gd name="T43" fmla="*/ 3 h 199"/>
                <a:gd name="T44" fmla="*/ 63 w 126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6" h="199">
                  <a:moveTo>
                    <a:pt x="63" y="0"/>
                  </a:moveTo>
                  <a:lnTo>
                    <a:pt x="82" y="3"/>
                  </a:lnTo>
                  <a:lnTo>
                    <a:pt x="99" y="12"/>
                  </a:lnTo>
                  <a:lnTo>
                    <a:pt x="113" y="25"/>
                  </a:lnTo>
                  <a:lnTo>
                    <a:pt x="122" y="43"/>
                  </a:lnTo>
                  <a:lnTo>
                    <a:pt x="126" y="63"/>
                  </a:lnTo>
                  <a:lnTo>
                    <a:pt x="126" y="136"/>
                  </a:lnTo>
                  <a:lnTo>
                    <a:pt x="122" y="157"/>
                  </a:lnTo>
                  <a:lnTo>
                    <a:pt x="113" y="174"/>
                  </a:lnTo>
                  <a:lnTo>
                    <a:pt x="99" y="188"/>
                  </a:lnTo>
                  <a:lnTo>
                    <a:pt x="82" y="196"/>
                  </a:lnTo>
                  <a:lnTo>
                    <a:pt x="63" y="199"/>
                  </a:lnTo>
                  <a:lnTo>
                    <a:pt x="42" y="196"/>
                  </a:lnTo>
                  <a:lnTo>
                    <a:pt x="25" y="188"/>
                  </a:lnTo>
                  <a:lnTo>
                    <a:pt x="11" y="174"/>
                  </a:lnTo>
                  <a:lnTo>
                    <a:pt x="3" y="157"/>
                  </a:lnTo>
                  <a:lnTo>
                    <a:pt x="0" y="136"/>
                  </a:lnTo>
                  <a:lnTo>
                    <a:pt x="0" y="63"/>
                  </a:lnTo>
                  <a:lnTo>
                    <a:pt x="3" y="43"/>
                  </a:lnTo>
                  <a:lnTo>
                    <a:pt x="11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58">
              <a:extLst>
                <a:ext uri="{FF2B5EF4-FFF2-40B4-BE49-F238E27FC236}">
                  <a16:creationId xmlns:a16="http://schemas.microsoft.com/office/drawing/2014/main" id="{D10665D8-2434-0928-FDC1-C80B49E50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" y="1962"/>
              <a:ext cx="69" cy="83"/>
            </a:xfrm>
            <a:custGeom>
              <a:avLst/>
              <a:gdLst>
                <a:gd name="T0" fmla="*/ 286 w 344"/>
                <a:gd name="T1" fmla="*/ 0 h 418"/>
                <a:gd name="T2" fmla="*/ 302 w 344"/>
                <a:gd name="T3" fmla="*/ 3 h 418"/>
                <a:gd name="T4" fmla="*/ 317 w 344"/>
                <a:gd name="T5" fmla="*/ 10 h 418"/>
                <a:gd name="T6" fmla="*/ 328 w 344"/>
                <a:gd name="T7" fmla="*/ 20 h 418"/>
                <a:gd name="T8" fmla="*/ 338 w 344"/>
                <a:gd name="T9" fmla="*/ 35 h 418"/>
                <a:gd name="T10" fmla="*/ 343 w 344"/>
                <a:gd name="T11" fmla="*/ 51 h 418"/>
                <a:gd name="T12" fmla="*/ 344 w 344"/>
                <a:gd name="T13" fmla="*/ 67 h 418"/>
                <a:gd name="T14" fmla="*/ 341 w 344"/>
                <a:gd name="T15" fmla="*/ 82 h 418"/>
                <a:gd name="T16" fmla="*/ 334 w 344"/>
                <a:gd name="T17" fmla="*/ 97 h 418"/>
                <a:gd name="T18" fmla="*/ 323 w 344"/>
                <a:gd name="T19" fmla="*/ 110 h 418"/>
                <a:gd name="T20" fmla="*/ 309 w 344"/>
                <a:gd name="T21" fmla="*/ 119 h 418"/>
                <a:gd name="T22" fmla="*/ 306 w 344"/>
                <a:gd name="T23" fmla="*/ 120 h 418"/>
                <a:gd name="T24" fmla="*/ 298 w 344"/>
                <a:gd name="T25" fmla="*/ 124 h 418"/>
                <a:gd name="T26" fmla="*/ 286 w 344"/>
                <a:gd name="T27" fmla="*/ 132 h 418"/>
                <a:gd name="T28" fmla="*/ 272 w 344"/>
                <a:gd name="T29" fmla="*/ 142 h 418"/>
                <a:gd name="T30" fmla="*/ 255 w 344"/>
                <a:gd name="T31" fmla="*/ 155 h 418"/>
                <a:gd name="T32" fmla="*/ 237 w 344"/>
                <a:gd name="T33" fmla="*/ 170 h 418"/>
                <a:gd name="T34" fmla="*/ 217 w 344"/>
                <a:gd name="T35" fmla="*/ 190 h 418"/>
                <a:gd name="T36" fmla="*/ 198 w 344"/>
                <a:gd name="T37" fmla="*/ 212 h 418"/>
                <a:gd name="T38" fmla="*/ 179 w 344"/>
                <a:gd name="T39" fmla="*/ 236 h 418"/>
                <a:gd name="T40" fmla="*/ 161 w 344"/>
                <a:gd name="T41" fmla="*/ 264 h 418"/>
                <a:gd name="T42" fmla="*/ 145 w 344"/>
                <a:gd name="T43" fmla="*/ 295 h 418"/>
                <a:gd name="T44" fmla="*/ 133 w 344"/>
                <a:gd name="T45" fmla="*/ 328 h 418"/>
                <a:gd name="T46" fmla="*/ 125 w 344"/>
                <a:gd name="T47" fmla="*/ 366 h 418"/>
                <a:gd name="T48" fmla="*/ 119 w 344"/>
                <a:gd name="T49" fmla="*/ 382 h 418"/>
                <a:gd name="T50" fmla="*/ 109 w 344"/>
                <a:gd name="T51" fmla="*/ 397 h 418"/>
                <a:gd name="T52" fmla="*/ 95 w 344"/>
                <a:gd name="T53" fmla="*/ 407 h 418"/>
                <a:gd name="T54" fmla="*/ 80 w 344"/>
                <a:gd name="T55" fmla="*/ 415 h 418"/>
                <a:gd name="T56" fmla="*/ 62 w 344"/>
                <a:gd name="T57" fmla="*/ 418 h 418"/>
                <a:gd name="T58" fmla="*/ 52 w 344"/>
                <a:gd name="T59" fmla="*/ 417 h 418"/>
                <a:gd name="T60" fmla="*/ 32 w 344"/>
                <a:gd name="T61" fmla="*/ 410 h 418"/>
                <a:gd name="T62" fmla="*/ 17 w 344"/>
                <a:gd name="T63" fmla="*/ 398 h 418"/>
                <a:gd name="T64" fmla="*/ 6 w 344"/>
                <a:gd name="T65" fmla="*/ 382 h 418"/>
                <a:gd name="T66" fmla="*/ 0 w 344"/>
                <a:gd name="T67" fmla="*/ 364 h 418"/>
                <a:gd name="T68" fmla="*/ 0 w 344"/>
                <a:gd name="T69" fmla="*/ 343 h 418"/>
                <a:gd name="T70" fmla="*/ 12 w 344"/>
                <a:gd name="T71" fmla="*/ 295 h 418"/>
                <a:gd name="T72" fmla="*/ 28 w 344"/>
                <a:gd name="T73" fmla="*/ 252 h 418"/>
                <a:gd name="T74" fmla="*/ 46 w 344"/>
                <a:gd name="T75" fmla="*/ 212 h 418"/>
                <a:gd name="T76" fmla="*/ 68 w 344"/>
                <a:gd name="T77" fmla="*/ 175 h 418"/>
                <a:gd name="T78" fmla="*/ 90 w 344"/>
                <a:gd name="T79" fmla="*/ 143 h 418"/>
                <a:gd name="T80" fmla="*/ 116 w 344"/>
                <a:gd name="T81" fmla="*/ 114 h 418"/>
                <a:gd name="T82" fmla="*/ 140 w 344"/>
                <a:gd name="T83" fmla="*/ 89 h 418"/>
                <a:gd name="T84" fmla="*/ 164 w 344"/>
                <a:gd name="T85" fmla="*/ 67 h 418"/>
                <a:gd name="T86" fmla="*/ 187 w 344"/>
                <a:gd name="T87" fmla="*/ 49 h 418"/>
                <a:gd name="T88" fmla="*/ 207 w 344"/>
                <a:gd name="T89" fmla="*/ 33 h 418"/>
                <a:gd name="T90" fmla="*/ 225 w 344"/>
                <a:gd name="T91" fmla="*/ 21 h 418"/>
                <a:gd name="T92" fmla="*/ 239 w 344"/>
                <a:gd name="T93" fmla="*/ 13 h 418"/>
                <a:gd name="T94" fmla="*/ 249 w 344"/>
                <a:gd name="T95" fmla="*/ 8 h 418"/>
                <a:gd name="T96" fmla="*/ 254 w 344"/>
                <a:gd name="T97" fmla="*/ 5 h 418"/>
                <a:gd name="T98" fmla="*/ 270 w 344"/>
                <a:gd name="T99" fmla="*/ 0 h 418"/>
                <a:gd name="T100" fmla="*/ 286 w 344"/>
                <a:gd name="T101" fmla="*/ 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4" h="418">
                  <a:moveTo>
                    <a:pt x="286" y="0"/>
                  </a:moveTo>
                  <a:lnTo>
                    <a:pt x="302" y="3"/>
                  </a:lnTo>
                  <a:lnTo>
                    <a:pt x="317" y="10"/>
                  </a:lnTo>
                  <a:lnTo>
                    <a:pt x="328" y="20"/>
                  </a:lnTo>
                  <a:lnTo>
                    <a:pt x="338" y="35"/>
                  </a:lnTo>
                  <a:lnTo>
                    <a:pt x="343" y="51"/>
                  </a:lnTo>
                  <a:lnTo>
                    <a:pt x="344" y="67"/>
                  </a:lnTo>
                  <a:lnTo>
                    <a:pt x="341" y="82"/>
                  </a:lnTo>
                  <a:lnTo>
                    <a:pt x="334" y="97"/>
                  </a:lnTo>
                  <a:lnTo>
                    <a:pt x="323" y="110"/>
                  </a:lnTo>
                  <a:lnTo>
                    <a:pt x="309" y="119"/>
                  </a:lnTo>
                  <a:lnTo>
                    <a:pt x="306" y="120"/>
                  </a:lnTo>
                  <a:lnTo>
                    <a:pt x="298" y="124"/>
                  </a:lnTo>
                  <a:lnTo>
                    <a:pt x="286" y="132"/>
                  </a:lnTo>
                  <a:lnTo>
                    <a:pt x="272" y="142"/>
                  </a:lnTo>
                  <a:lnTo>
                    <a:pt x="255" y="155"/>
                  </a:lnTo>
                  <a:lnTo>
                    <a:pt x="237" y="170"/>
                  </a:lnTo>
                  <a:lnTo>
                    <a:pt x="217" y="190"/>
                  </a:lnTo>
                  <a:lnTo>
                    <a:pt x="198" y="212"/>
                  </a:lnTo>
                  <a:lnTo>
                    <a:pt x="179" y="236"/>
                  </a:lnTo>
                  <a:lnTo>
                    <a:pt x="161" y="264"/>
                  </a:lnTo>
                  <a:lnTo>
                    <a:pt x="145" y="295"/>
                  </a:lnTo>
                  <a:lnTo>
                    <a:pt x="133" y="328"/>
                  </a:lnTo>
                  <a:lnTo>
                    <a:pt x="125" y="366"/>
                  </a:lnTo>
                  <a:lnTo>
                    <a:pt x="119" y="382"/>
                  </a:lnTo>
                  <a:lnTo>
                    <a:pt x="109" y="397"/>
                  </a:lnTo>
                  <a:lnTo>
                    <a:pt x="95" y="407"/>
                  </a:lnTo>
                  <a:lnTo>
                    <a:pt x="80" y="415"/>
                  </a:lnTo>
                  <a:lnTo>
                    <a:pt x="62" y="418"/>
                  </a:lnTo>
                  <a:lnTo>
                    <a:pt x="52" y="417"/>
                  </a:lnTo>
                  <a:lnTo>
                    <a:pt x="32" y="410"/>
                  </a:lnTo>
                  <a:lnTo>
                    <a:pt x="17" y="398"/>
                  </a:lnTo>
                  <a:lnTo>
                    <a:pt x="6" y="382"/>
                  </a:lnTo>
                  <a:lnTo>
                    <a:pt x="0" y="364"/>
                  </a:lnTo>
                  <a:lnTo>
                    <a:pt x="0" y="343"/>
                  </a:lnTo>
                  <a:lnTo>
                    <a:pt x="12" y="295"/>
                  </a:lnTo>
                  <a:lnTo>
                    <a:pt x="28" y="252"/>
                  </a:lnTo>
                  <a:lnTo>
                    <a:pt x="46" y="212"/>
                  </a:lnTo>
                  <a:lnTo>
                    <a:pt x="68" y="175"/>
                  </a:lnTo>
                  <a:lnTo>
                    <a:pt x="90" y="143"/>
                  </a:lnTo>
                  <a:lnTo>
                    <a:pt x="116" y="114"/>
                  </a:lnTo>
                  <a:lnTo>
                    <a:pt x="140" y="89"/>
                  </a:lnTo>
                  <a:lnTo>
                    <a:pt x="164" y="67"/>
                  </a:lnTo>
                  <a:lnTo>
                    <a:pt x="187" y="49"/>
                  </a:lnTo>
                  <a:lnTo>
                    <a:pt x="207" y="33"/>
                  </a:lnTo>
                  <a:lnTo>
                    <a:pt x="225" y="21"/>
                  </a:lnTo>
                  <a:lnTo>
                    <a:pt x="239" y="13"/>
                  </a:lnTo>
                  <a:lnTo>
                    <a:pt x="249" y="8"/>
                  </a:lnTo>
                  <a:lnTo>
                    <a:pt x="254" y="5"/>
                  </a:lnTo>
                  <a:lnTo>
                    <a:pt x="270" y="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Freeform 59">
              <a:extLst>
                <a:ext uri="{FF2B5EF4-FFF2-40B4-BE49-F238E27FC236}">
                  <a16:creationId xmlns:a16="http://schemas.microsoft.com/office/drawing/2014/main" id="{03777D16-0FBC-3BB8-BF09-906B28D0F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3" y="1842"/>
              <a:ext cx="82" cy="69"/>
            </a:xfrm>
            <a:custGeom>
              <a:avLst/>
              <a:gdLst>
                <a:gd name="T0" fmla="*/ 203 w 408"/>
                <a:gd name="T1" fmla="*/ 0 h 341"/>
                <a:gd name="T2" fmla="*/ 240 w 408"/>
                <a:gd name="T3" fmla="*/ 1 h 341"/>
                <a:gd name="T4" fmla="*/ 275 w 408"/>
                <a:gd name="T5" fmla="*/ 5 h 341"/>
                <a:gd name="T6" fmla="*/ 307 w 408"/>
                <a:gd name="T7" fmla="*/ 9 h 341"/>
                <a:gd name="T8" fmla="*/ 336 w 408"/>
                <a:gd name="T9" fmla="*/ 16 h 341"/>
                <a:gd name="T10" fmla="*/ 360 w 408"/>
                <a:gd name="T11" fmla="*/ 24 h 341"/>
                <a:gd name="T12" fmla="*/ 380 w 408"/>
                <a:gd name="T13" fmla="*/ 34 h 341"/>
                <a:gd name="T14" fmla="*/ 395 w 408"/>
                <a:gd name="T15" fmla="*/ 45 h 341"/>
                <a:gd name="T16" fmla="*/ 405 w 408"/>
                <a:gd name="T17" fmla="*/ 56 h 341"/>
                <a:gd name="T18" fmla="*/ 408 w 408"/>
                <a:gd name="T19" fmla="*/ 69 h 341"/>
                <a:gd name="T20" fmla="*/ 408 w 408"/>
                <a:gd name="T21" fmla="*/ 274 h 341"/>
                <a:gd name="T22" fmla="*/ 405 w 408"/>
                <a:gd name="T23" fmla="*/ 285 h 341"/>
                <a:gd name="T24" fmla="*/ 395 w 408"/>
                <a:gd name="T25" fmla="*/ 297 h 341"/>
                <a:gd name="T26" fmla="*/ 380 w 408"/>
                <a:gd name="T27" fmla="*/ 308 h 341"/>
                <a:gd name="T28" fmla="*/ 360 w 408"/>
                <a:gd name="T29" fmla="*/ 317 h 341"/>
                <a:gd name="T30" fmla="*/ 336 w 408"/>
                <a:gd name="T31" fmla="*/ 325 h 341"/>
                <a:gd name="T32" fmla="*/ 307 w 408"/>
                <a:gd name="T33" fmla="*/ 332 h 341"/>
                <a:gd name="T34" fmla="*/ 275 w 408"/>
                <a:gd name="T35" fmla="*/ 337 h 341"/>
                <a:gd name="T36" fmla="*/ 240 w 408"/>
                <a:gd name="T37" fmla="*/ 340 h 341"/>
                <a:gd name="T38" fmla="*/ 203 w 408"/>
                <a:gd name="T39" fmla="*/ 341 h 341"/>
                <a:gd name="T40" fmla="*/ 167 w 408"/>
                <a:gd name="T41" fmla="*/ 340 h 341"/>
                <a:gd name="T42" fmla="*/ 132 w 408"/>
                <a:gd name="T43" fmla="*/ 337 h 341"/>
                <a:gd name="T44" fmla="*/ 100 w 408"/>
                <a:gd name="T45" fmla="*/ 332 h 341"/>
                <a:gd name="T46" fmla="*/ 72 w 408"/>
                <a:gd name="T47" fmla="*/ 325 h 341"/>
                <a:gd name="T48" fmla="*/ 48 w 408"/>
                <a:gd name="T49" fmla="*/ 317 h 341"/>
                <a:gd name="T50" fmla="*/ 27 w 408"/>
                <a:gd name="T51" fmla="*/ 308 h 341"/>
                <a:gd name="T52" fmla="*/ 12 w 408"/>
                <a:gd name="T53" fmla="*/ 297 h 341"/>
                <a:gd name="T54" fmla="*/ 3 w 408"/>
                <a:gd name="T55" fmla="*/ 285 h 341"/>
                <a:gd name="T56" fmla="*/ 0 w 408"/>
                <a:gd name="T57" fmla="*/ 274 h 341"/>
                <a:gd name="T58" fmla="*/ 0 w 408"/>
                <a:gd name="T59" fmla="*/ 69 h 341"/>
                <a:gd name="T60" fmla="*/ 3 w 408"/>
                <a:gd name="T61" fmla="*/ 56 h 341"/>
                <a:gd name="T62" fmla="*/ 12 w 408"/>
                <a:gd name="T63" fmla="*/ 45 h 341"/>
                <a:gd name="T64" fmla="*/ 27 w 408"/>
                <a:gd name="T65" fmla="*/ 34 h 341"/>
                <a:gd name="T66" fmla="*/ 48 w 408"/>
                <a:gd name="T67" fmla="*/ 24 h 341"/>
                <a:gd name="T68" fmla="*/ 72 w 408"/>
                <a:gd name="T69" fmla="*/ 16 h 341"/>
                <a:gd name="T70" fmla="*/ 100 w 408"/>
                <a:gd name="T71" fmla="*/ 9 h 341"/>
                <a:gd name="T72" fmla="*/ 132 w 408"/>
                <a:gd name="T73" fmla="*/ 5 h 341"/>
                <a:gd name="T74" fmla="*/ 167 w 408"/>
                <a:gd name="T75" fmla="*/ 1 h 341"/>
                <a:gd name="T76" fmla="*/ 203 w 408"/>
                <a:gd name="T77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8" h="341">
                  <a:moveTo>
                    <a:pt x="203" y="0"/>
                  </a:moveTo>
                  <a:lnTo>
                    <a:pt x="240" y="1"/>
                  </a:lnTo>
                  <a:lnTo>
                    <a:pt x="275" y="5"/>
                  </a:lnTo>
                  <a:lnTo>
                    <a:pt x="307" y="9"/>
                  </a:lnTo>
                  <a:lnTo>
                    <a:pt x="336" y="16"/>
                  </a:lnTo>
                  <a:lnTo>
                    <a:pt x="360" y="24"/>
                  </a:lnTo>
                  <a:lnTo>
                    <a:pt x="380" y="34"/>
                  </a:lnTo>
                  <a:lnTo>
                    <a:pt x="395" y="45"/>
                  </a:lnTo>
                  <a:lnTo>
                    <a:pt x="405" y="56"/>
                  </a:lnTo>
                  <a:lnTo>
                    <a:pt x="408" y="69"/>
                  </a:lnTo>
                  <a:lnTo>
                    <a:pt x="408" y="274"/>
                  </a:lnTo>
                  <a:lnTo>
                    <a:pt x="405" y="285"/>
                  </a:lnTo>
                  <a:lnTo>
                    <a:pt x="395" y="297"/>
                  </a:lnTo>
                  <a:lnTo>
                    <a:pt x="380" y="308"/>
                  </a:lnTo>
                  <a:lnTo>
                    <a:pt x="360" y="317"/>
                  </a:lnTo>
                  <a:lnTo>
                    <a:pt x="336" y="325"/>
                  </a:lnTo>
                  <a:lnTo>
                    <a:pt x="307" y="332"/>
                  </a:lnTo>
                  <a:lnTo>
                    <a:pt x="275" y="337"/>
                  </a:lnTo>
                  <a:lnTo>
                    <a:pt x="240" y="340"/>
                  </a:lnTo>
                  <a:lnTo>
                    <a:pt x="203" y="341"/>
                  </a:lnTo>
                  <a:lnTo>
                    <a:pt x="167" y="340"/>
                  </a:lnTo>
                  <a:lnTo>
                    <a:pt x="132" y="337"/>
                  </a:lnTo>
                  <a:lnTo>
                    <a:pt x="100" y="332"/>
                  </a:lnTo>
                  <a:lnTo>
                    <a:pt x="72" y="325"/>
                  </a:lnTo>
                  <a:lnTo>
                    <a:pt x="48" y="317"/>
                  </a:lnTo>
                  <a:lnTo>
                    <a:pt x="27" y="308"/>
                  </a:lnTo>
                  <a:lnTo>
                    <a:pt x="12" y="297"/>
                  </a:lnTo>
                  <a:lnTo>
                    <a:pt x="3" y="285"/>
                  </a:lnTo>
                  <a:lnTo>
                    <a:pt x="0" y="274"/>
                  </a:lnTo>
                  <a:lnTo>
                    <a:pt x="0" y="69"/>
                  </a:lnTo>
                  <a:lnTo>
                    <a:pt x="3" y="56"/>
                  </a:lnTo>
                  <a:lnTo>
                    <a:pt x="12" y="45"/>
                  </a:lnTo>
                  <a:lnTo>
                    <a:pt x="27" y="34"/>
                  </a:lnTo>
                  <a:lnTo>
                    <a:pt x="48" y="24"/>
                  </a:lnTo>
                  <a:lnTo>
                    <a:pt x="72" y="16"/>
                  </a:lnTo>
                  <a:lnTo>
                    <a:pt x="100" y="9"/>
                  </a:lnTo>
                  <a:lnTo>
                    <a:pt x="132" y="5"/>
                  </a:lnTo>
                  <a:lnTo>
                    <a:pt x="167" y="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00387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Freeform 60">
              <a:extLst>
                <a:ext uri="{FF2B5EF4-FFF2-40B4-BE49-F238E27FC236}">
                  <a16:creationId xmlns:a16="http://schemas.microsoft.com/office/drawing/2014/main" id="{D39AE0A1-6269-53B1-0E28-A25908A26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6" y="1866"/>
              <a:ext cx="22" cy="12"/>
            </a:xfrm>
            <a:custGeom>
              <a:avLst/>
              <a:gdLst>
                <a:gd name="T0" fmla="*/ 32 w 114"/>
                <a:gd name="T1" fmla="*/ 0 h 63"/>
                <a:gd name="T2" fmla="*/ 82 w 114"/>
                <a:gd name="T3" fmla="*/ 0 h 63"/>
                <a:gd name="T4" fmla="*/ 95 w 114"/>
                <a:gd name="T5" fmla="*/ 2 h 63"/>
                <a:gd name="T6" fmla="*/ 105 w 114"/>
                <a:gd name="T7" fmla="*/ 9 h 63"/>
                <a:gd name="T8" fmla="*/ 112 w 114"/>
                <a:gd name="T9" fmla="*/ 19 h 63"/>
                <a:gd name="T10" fmla="*/ 114 w 114"/>
                <a:gd name="T11" fmla="*/ 31 h 63"/>
                <a:gd name="T12" fmla="*/ 112 w 114"/>
                <a:gd name="T13" fmla="*/ 43 h 63"/>
                <a:gd name="T14" fmla="*/ 105 w 114"/>
                <a:gd name="T15" fmla="*/ 53 h 63"/>
                <a:gd name="T16" fmla="*/ 95 w 114"/>
                <a:gd name="T17" fmla="*/ 60 h 63"/>
                <a:gd name="T18" fmla="*/ 82 w 114"/>
                <a:gd name="T19" fmla="*/ 63 h 63"/>
                <a:gd name="T20" fmla="*/ 32 w 114"/>
                <a:gd name="T21" fmla="*/ 63 h 63"/>
                <a:gd name="T22" fmla="*/ 19 w 114"/>
                <a:gd name="T23" fmla="*/ 60 h 63"/>
                <a:gd name="T24" fmla="*/ 9 w 114"/>
                <a:gd name="T25" fmla="*/ 53 h 63"/>
                <a:gd name="T26" fmla="*/ 2 w 114"/>
                <a:gd name="T27" fmla="*/ 43 h 63"/>
                <a:gd name="T28" fmla="*/ 0 w 114"/>
                <a:gd name="T29" fmla="*/ 31 h 63"/>
                <a:gd name="T30" fmla="*/ 2 w 114"/>
                <a:gd name="T31" fmla="*/ 19 h 63"/>
                <a:gd name="T32" fmla="*/ 9 w 114"/>
                <a:gd name="T33" fmla="*/ 9 h 63"/>
                <a:gd name="T34" fmla="*/ 19 w 114"/>
                <a:gd name="T35" fmla="*/ 2 h 63"/>
                <a:gd name="T36" fmla="*/ 32 w 114"/>
                <a:gd name="T3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63">
                  <a:moveTo>
                    <a:pt x="32" y="0"/>
                  </a:moveTo>
                  <a:lnTo>
                    <a:pt x="82" y="0"/>
                  </a:lnTo>
                  <a:lnTo>
                    <a:pt x="95" y="2"/>
                  </a:lnTo>
                  <a:lnTo>
                    <a:pt x="105" y="9"/>
                  </a:lnTo>
                  <a:lnTo>
                    <a:pt x="112" y="19"/>
                  </a:lnTo>
                  <a:lnTo>
                    <a:pt x="114" y="31"/>
                  </a:lnTo>
                  <a:lnTo>
                    <a:pt x="112" y="43"/>
                  </a:lnTo>
                  <a:lnTo>
                    <a:pt x="105" y="53"/>
                  </a:lnTo>
                  <a:lnTo>
                    <a:pt x="95" y="60"/>
                  </a:lnTo>
                  <a:lnTo>
                    <a:pt x="82" y="63"/>
                  </a:lnTo>
                  <a:lnTo>
                    <a:pt x="32" y="63"/>
                  </a:lnTo>
                  <a:lnTo>
                    <a:pt x="19" y="60"/>
                  </a:lnTo>
                  <a:lnTo>
                    <a:pt x="9" y="53"/>
                  </a:lnTo>
                  <a:lnTo>
                    <a:pt x="2" y="43"/>
                  </a:lnTo>
                  <a:lnTo>
                    <a:pt x="0" y="31"/>
                  </a:lnTo>
                  <a:lnTo>
                    <a:pt x="2" y="19"/>
                  </a:lnTo>
                  <a:lnTo>
                    <a:pt x="9" y="9"/>
                  </a:lnTo>
                  <a:lnTo>
                    <a:pt x="19" y="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1A69B7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36" name="Group 63">
            <a:extLst>
              <a:ext uri="{FF2B5EF4-FFF2-40B4-BE49-F238E27FC236}">
                <a16:creationId xmlns:a16="http://schemas.microsoft.com/office/drawing/2014/main" id="{3E40EC2F-5916-A307-B981-DCA1434ED548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9613962" y="4243221"/>
            <a:ext cx="197024" cy="574655"/>
            <a:chOff x="3152" y="165"/>
            <a:chExt cx="1368" cy="3990"/>
          </a:xfrm>
          <a:effectLst>
            <a:outerShdw blurRad="101600" dist="76200" algn="l" rotWithShape="0">
              <a:prstClr val="black">
                <a:alpha val="40000"/>
              </a:prstClr>
            </a:outerShdw>
          </a:effectLst>
        </p:grpSpPr>
        <p:sp>
          <p:nvSpPr>
            <p:cNvPr id="337" name="Freeform 65">
              <a:extLst>
                <a:ext uri="{FF2B5EF4-FFF2-40B4-BE49-F238E27FC236}">
                  <a16:creationId xmlns:a16="http://schemas.microsoft.com/office/drawing/2014/main" id="{BA788FD5-1EFE-1DDA-4666-AE6B9F2CB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" y="651"/>
              <a:ext cx="1368" cy="3485"/>
            </a:xfrm>
            <a:custGeom>
              <a:avLst/>
              <a:gdLst>
                <a:gd name="T0" fmla="*/ 814 w 1368"/>
                <a:gd name="T1" fmla="*/ 11 h 3485"/>
                <a:gd name="T2" fmla="*/ 993 w 1368"/>
                <a:gd name="T3" fmla="*/ 67 h 3485"/>
                <a:gd name="T4" fmla="*/ 1145 w 1368"/>
                <a:gd name="T5" fmla="*/ 166 h 3485"/>
                <a:gd name="T6" fmla="*/ 1264 w 1368"/>
                <a:gd name="T7" fmla="*/ 305 h 3485"/>
                <a:gd name="T8" fmla="*/ 1341 w 1368"/>
                <a:gd name="T9" fmla="*/ 479 h 3485"/>
                <a:gd name="T10" fmla="*/ 1368 w 1368"/>
                <a:gd name="T11" fmla="*/ 684 h 3485"/>
                <a:gd name="T12" fmla="*/ 1353 w 1368"/>
                <a:gd name="T13" fmla="*/ 828 h 3485"/>
                <a:gd name="T14" fmla="*/ 1309 w 1368"/>
                <a:gd name="T15" fmla="*/ 932 h 3485"/>
                <a:gd name="T16" fmla="*/ 1292 w 1368"/>
                <a:gd name="T17" fmla="*/ 1013 h 3485"/>
                <a:gd name="T18" fmla="*/ 1339 w 1368"/>
                <a:gd name="T19" fmla="*/ 1115 h 3485"/>
                <a:gd name="T20" fmla="*/ 1330 w 1368"/>
                <a:gd name="T21" fmla="*/ 1225 h 3485"/>
                <a:gd name="T22" fmla="*/ 1272 w 1368"/>
                <a:gd name="T23" fmla="*/ 1312 h 3485"/>
                <a:gd name="T24" fmla="*/ 1330 w 1368"/>
                <a:gd name="T25" fmla="*/ 1399 h 3485"/>
                <a:gd name="T26" fmla="*/ 1339 w 1368"/>
                <a:gd name="T27" fmla="*/ 1509 h 3485"/>
                <a:gd name="T28" fmla="*/ 1292 w 1368"/>
                <a:gd name="T29" fmla="*/ 1607 h 3485"/>
                <a:gd name="T30" fmla="*/ 1310 w 1368"/>
                <a:gd name="T31" fmla="*/ 1686 h 3485"/>
                <a:gd name="T32" fmla="*/ 1336 w 1368"/>
                <a:gd name="T33" fmla="*/ 1792 h 3485"/>
                <a:gd name="T34" fmla="*/ 1307 w 1368"/>
                <a:gd name="T35" fmla="*/ 1891 h 3485"/>
                <a:gd name="T36" fmla="*/ 1286 w 1368"/>
                <a:gd name="T37" fmla="*/ 1962 h 3485"/>
                <a:gd name="T38" fmla="*/ 1317 w 1368"/>
                <a:gd name="T39" fmla="*/ 2039 h 3485"/>
                <a:gd name="T40" fmla="*/ 1317 w 1368"/>
                <a:gd name="T41" fmla="*/ 3334 h 3485"/>
                <a:gd name="T42" fmla="*/ 1302 w 1368"/>
                <a:gd name="T43" fmla="*/ 3422 h 3485"/>
                <a:gd name="T44" fmla="*/ 1263 w 1368"/>
                <a:gd name="T45" fmla="*/ 3468 h 3485"/>
                <a:gd name="T46" fmla="*/ 1197 w 1368"/>
                <a:gd name="T47" fmla="*/ 3483 h 3485"/>
                <a:gd name="T48" fmla="*/ 1110 w 1368"/>
                <a:gd name="T49" fmla="*/ 3483 h 3485"/>
                <a:gd name="T50" fmla="*/ 1004 w 1368"/>
                <a:gd name="T51" fmla="*/ 3480 h 3485"/>
                <a:gd name="T52" fmla="*/ 285 w 1368"/>
                <a:gd name="T53" fmla="*/ 3482 h 3485"/>
                <a:gd name="T54" fmla="*/ 192 w 1368"/>
                <a:gd name="T55" fmla="*/ 3485 h 3485"/>
                <a:gd name="T56" fmla="*/ 119 w 1368"/>
                <a:gd name="T57" fmla="*/ 3476 h 3485"/>
                <a:gd name="T58" fmla="*/ 70 w 1368"/>
                <a:gd name="T59" fmla="*/ 3441 h 3485"/>
                <a:gd name="T60" fmla="*/ 47 w 1368"/>
                <a:gd name="T61" fmla="*/ 3369 h 3485"/>
                <a:gd name="T62" fmla="*/ 46 w 1368"/>
                <a:gd name="T63" fmla="*/ 2072 h 3485"/>
                <a:gd name="T64" fmla="*/ 67 w 1368"/>
                <a:gd name="T65" fmla="*/ 1984 h 3485"/>
                <a:gd name="T66" fmla="*/ 80 w 1368"/>
                <a:gd name="T67" fmla="*/ 1920 h 3485"/>
                <a:gd name="T68" fmla="*/ 30 w 1368"/>
                <a:gd name="T69" fmla="*/ 1826 h 3485"/>
                <a:gd name="T70" fmla="*/ 37 w 1368"/>
                <a:gd name="T71" fmla="*/ 1718 h 3485"/>
                <a:gd name="T72" fmla="*/ 96 w 1368"/>
                <a:gd name="T73" fmla="*/ 1631 h 3485"/>
                <a:gd name="T74" fmla="*/ 37 w 1368"/>
                <a:gd name="T75" fmla="*/ 1544 h 3485"/>
                <a:gd name="T76" fmla="*/ 29 w 1368"/>
                <a:gd name="T77" fmla="*/ 1434 h 3485"/>
                <a:gd name="T78" fmla="*/ 71 w 1368"/>
                <a:gd name="T79" fmla="*/ 1337 h 3485"/>
                <a:gd name="T80" fmla="*/ 52 w 1368"/>
                <a:gd name="T81" fmla="*/ 1258 h 3485"/>
                <a:gd name="T82" fmla="*/ 25 w 1368"/>
                <a:gd name="T83" fmla="*/ 1152 h 3485"/>
                <a:gd name="T84" fmla="*/ 47 w 1368"/>
                <a:gd name="T85" fmla="*/ 1057 h 3485"/>
                <a:gd name="T86" fmla="*/ 103 w 1368"/>
                <a:gd name="T87" fmla="*/ 985 h 3485"/>
                <a:gd name="T88" fmla="*/ 42 w 1368"/>
                <a:gd name="T89" fmla="*/ 900 h 3485"/>
                <a:gd name="T90" fmla="*/ 7 w 1368"/>
                <a:gd name="T91" fmla="*/ 782 h 3485"/>
                <a:gd name="T92" fmla="*/ 3 w 1368"/>
                <a:gd name="T93" fmla="*/ 613 h 3485"/>
                <a:gd name="T94" fmla="*/ 48 w 1368"/>
                <a:gd name="T95" fmla="*/ 417 h 3485"/>
                <a:gd name="T96" fmla="*/ 140 w 1368"/>
                <a:gd name="T97" fmla="*/ 255 h 3485"/>
                <a:gd name="T98" fmla="*/ 270 w 1368"/>
                <a:gd name="T99" fmla="*/ 128 h 3485"/>
                <a:gd name="T100" fmla="*/ 432 w 1368"/>
                <a:gd name="T101" fmla="*/ 44 h 3485"/>
                <a:gd name="T102" fmla="*/ 619 w 1368"/>
                <a:gd name="T103" fmla="*/ 4 h 3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68" h="3485">
                  <a:moveTo>
                    <a:pt x="684" y="0"/>
                  </a:moveTo>
                  <a:lnTo>
                    <a:pt x="750" y="4"/>
                  </a:lnTo>
                  <a:lnTo>
                    <a:pt x="814" y="11"/>
                  </a:lnTo>
                  <a:lnTo>
                    <a:pt x="876" y="25"/>
                  </a:lnTo>
                  <a:lnTo>
                    <a:pt x="935" y="44"/>
                  </a:lnTo>
                  <a:lnTo>
                    <a:pt x="993" y="67"/>
                  </a:lnTo>
                  <a:lnTo>
                    <a:pt x="1048" y="96"/>
                  </a:lnTo>
                  <a:lnTo>
                    <a:pt x="1098" y="128"/>
                  </a:lnTo>
                  <a:lnTo>
                    <a:pt x="1145" y="166"/>
                  </a:lnTo>
                  <a:lnTo>
                    <a:pt x="1189" y="208"/>
                  </a:lnTo>
                  <a:lnTo>
                    <a:pt x="1229" y="255"/>
                  </a:lnTo>
                  <a:lnTo>
                    <a:pt x="1264" y="305"/>
                  </a:lnTo>
                  <a:lnTo>
                    <a:pt x="1295" y="359"/>
                  </a:lnTo>
                  <a:lnTo>
                    <a:pt x="1321" y="417"/>
                  </a:lnTo>
                  <a:lnTo>
                    <a:pt x="1341" y="479"/>
                  </a:lnTo>
                  <a:lnTo>
                    <a:pt x="1356" y="544"/>
                  </a:lnTo>
                  <a:lnTo>
                    <a:pt x="1365" y="613"/>
                  </a:lnTo>
                  <a:lnTo>
                    <a:pt x="1368" y="684"/>
                  </a:lnTo>
                  <a:lnTo>
                    <a:pt x="1367" y="738"/>
                  </a:lnTo>
                  <a:lnTo>
                    <a:pt x="1362" y="785"/>
                  </a:lnTo>
                  <a:lnTo>
                    <a:pt x="1353" y="828"/>
                  </a:lnTo>
                  <a:lnTo>
                    <a:pt x="1341" y="867"/>
                  </a:lnTo>
                  <a:lnTo>
                    <a:pt x="1327" y="901"/>
                  </a:lnTo>
                  <a:lnTo>
                    <a:pt x="1309" y="932"/>
                  </a:lnTo>
                  <a:lnTo>
                    <a:pt x="1289" y="960"/>
                  </a:lnTo>
                  <a:lnTo>
                    <a:pt x="1266" y="985"/>
                  </a:lnTo>
                  <a:lnTo>
                    <a:pt x="1292" y="1013"/>
                  </a:lnTo>
                  <a:lnTo>
                    <a:pt x="1312" y="1045"/>
                  </a:lnTo>
                  <a:lnTo>
                    <a:pt x="1329" y="1079"/>
                  </a:lnTo>
                  <a:lnTo>
                    <a:pt x="1339" y="1115"/>
                  </a:lnTo>
                  <a:lnTo>
                    <a:pt x="1342" y="1152"/>
                  </a:lnTo>
                  <a:lnTo>
                    <a:pt x="1340" y="1190"/>
                  </a:lnTo>
                  <a:lnTo>
                    <a:pt x="1330" y="1225"/>
                  </a:lnTo>
                  <a:lnTo>
                    <a:pt x="1317" y="1258"/>
                  </a:lnTo>
                  <a:lnTo>
                    <a:pt x="1296" y="1287"/>
                  </a:lnTo>
                  <a:lnTo>
                    <a:pt x="1272" y="1312"/>
                  </a:lnTo>
                  <a:lnTo>
                    <a:pt x="1296" y="1337"/>
                  </a:lnTo>
                  <a:lnTo>
                    <a:pt x="1317" y="1366"/>
                  </a:lnTo>
                  <a:lnTo>
                    <a:pt x="1330" y="1399"/>
                  </a:lnTo>
                  <a:lnTo>
                    <a:pt x="1340" y="1434"/>
                  </a:lnTo>
                  <a:lnTo>
                    <a:pt x="1342" y="1472"/>
                  </a:lnTo>
                  <a:lnTo>
                    <a:pt x="1339" y="1509"/>
                  </a:lnTo>
                  <a:lnTo>
                    <a:pt x="1329" y="1544"/>
                  </a:lnTo>
                  <a:lnTo>
                    <a:pt x="1312" y="1577"/>
                  </a:lnTo>
                  <a:lnTo>
                    <a:pt x="1292" y="1607"/>
                  </a:lnTo>
                  <a:lnTo>
                    <a:pt x="1266" y="1631"/>
                  </a:lnTo>
                  <a:lnTo>
                    <a:pt x="1290" y="1657"/>
                  </a:lnTo>
                  <a:lnTo>
                    <a:pt x="1310" y="1686"/>
                  </a:lnTo>
                  <a:lnTo>
                    <a:pt x="1324" y="1718"/>
                  </a:lnTo>
                  <a:lnTo>
                    <a:pt x="1333" y="1754"/>
                  </a:lnTo>
                  <a:lnTo>
                    <a:pt x="1336" y="1792"/>
                  </a:lnTo>
                  <a:lnTo>
                    <a:pt x="1333" y="1826"/>
                  </a:lnTo>
                  <a:lnTo>
                    <a:pt x="1323" y="1860"/>
                  </a:lnTo>
                  <a:lnTo>
                    <a:pt x="1307" y="1891"/>
                  </a:lnTo>
                  <a:lnTo>
                    <a:pt x="1288" y="1920"/>
                  </a:lnTo>
                  <a:lnTo>
                    <a:pt x="1266" y="1945"/>
                  </a:lnTo>
                  <a:lnTo>
                    <a:pt x="1286" y="1962"/>
                  </a:lnTo>
                  <a:lnTo>
                    <a:pt x="1300" y="1984"/>
                  </a:lnTo>
                  <a:lnTo>
                    <a:pt x="1311" y="2010"/>
                  </a:lnTo>
                  <a:lnTo>
                    <a:pt x="1317" y="2039"/>
                  </a:lnTo>
                  <a:lnTo>
                    <a:pt x="1318" y="2072"/>
                  </a:lnTo>
                  <a:lnTo>
                    <a:pt x="1317" y="2111"/>
                  </a:lnTo>
                  <a:lnTo>
                    <a:pt x="1317" y="3334"/>
                  </a:lnTo>
                  <a:lnTo>
                    <a:pt x="1316" y="3369"/>
                  </a:lnTo>
                  <a:lnTo>
                    <a:pt x="1311" y="3398"/>
                  </a:lnTo>
                  <a:lnTo>
                    <a:pt x="1302" y="3422"/>
                  </a:lnTo>
                  <a:lnTo>
                    <a:pt x="1292" y="3441"/>
                  </a:lnTo>
                  <a:lnTo>
                    <a:pt x="1278" y="3457"/>
                  </a:lnTo>
                  <a:lnTo>
                    <a:pt x="1263" y="3468"/>
                  </a:lnTo>
                  <a:lnTo>
                    <a:pt x="1243" y="3476"/>
                  </a:lnTo>
                  <a:lnTo>
                    <a:pt x="1222" y="3481"/>
                  </a:lnTo>
                  <a:lnTo>
                    <a:pt x="1197" y="3483"/>
                  </a:lnTo>
                  <a:lnTo>
                    <a:pt x="1171" y="3485"/>
                  </a:lnTo>
                  <a:lnTo>
                    <a:pt x="1142" y="3485"/>
                  </a:lnTo>
                  <a:lnTo>
                    <a:pt x="1110" y="3483"/>
                  </a:lnTo>
                  <a:lnTo>
                    <a:pt x="1077" y="3482"/>
                  </a:lnTo>
                  <a:lnTo>
                    <a:pt x="1041" y="3481"/>
                  </a:lnTo>
                  <a:lnTo>
                    <a:pt x="1004" y="3480"/>
                  </a:lnTo>
                  <a:lnTo>
                    <a:pt x="359" y="3480"/>
                  </a:lnTo>
                  <a:lnTo>
                    <a:pt x="321" y="3481"/>
                  </a:lnTo>
                  <a:lnTo>
                    <a:pt x="285" y="3482"/>
                  </a:lnTo>
                  <a:lnTo>
                    <a:pt x="252" y="3483"/>
                  </a:lnTo>
                  <a:lnTo>
                    <a:pt x="221" y="3485"/>
                  </a:lnTo>
                  <a:lnTo>
                    <a:pt x="192" y="3485"/>
                  </a:lnTo>
                  <a:lnTo>
                    <a:pt x="165" y="3483"/>
                  </a:lnTo>
                  <a:lnTo>
                    <a:pt x="141" y="3481"/>
                  </a:lnTo>
                  <a:lnTo>
                    <a:pt x="119" y="3476"/>
                  </a:lnTo>
                  <a:lnTo>
                    <a:pt x="100" y="3468"/>
                  </a:lnTo>
                  <a:lnTo>
                    <a:pt x="83" y="3457"/>
                  </a:lnTo>
                  <a:lnTo>
                    <a:pt x="70" y="3441"/>
                  </a:lnTo>
                  <a:lnTo>
                    <a:pt x="59" y="3422"/>
                  </a:lnTo>
                  <a:lnTo>
                    <a:pt x="52" y="3398"/>
                  </a:lnTo>
                  <a:lnTo>
                    <a:pt x="47" y="3369"/>
                  </a:lnTo>
                  <a:lnTo>
                    <a:pt x="45" y="3334"/>
                  </a:lnTo>
                  <a:lnTo>
                    <a:pt x="45" y="2111"/>
                  </a:lnTo>
                  <a:lnTo>
                    <a:pt x="46" y="2072"/>
                  </a:lnTo>
                  <a:lnTo>
                    <a:pt x="49" y="2039"/>
                  </a:lnTo>
                  <a:lnTo>
                    <a:pt x="57" y="2010"/>
                  </a:lnTo>
                  <a:lnTo>
                    <a:pt x="67" y="1984"/>
                  </a:lnTo>
                  <a:lnTo>
                    <a:pt x="83" y="1962"/>
                  </a:lnTo>
                  <a:lnTo>
                    <a:pt x="103" y="1945"/>
                  </a:lnTo>
                  <a:lnTo>
                    <a:pt x="80" y="1920"/>
                  </a:lnTo>
                  <a:lnTo>
                    <a:pt x="59" y="1891"/>
                  </a:lnTo>
                  <a:lnTo>
                    <a:pt x="42" y="1860"/>
                  </a:lnTo>
                  <a:lnTo>
                    <a:pt x="30" y="1826"/>
                  </a:lnTo>
                  <a:lnTo>
                    <a:pt x="25" y="1792"/>
                  </a:lnTo>
                  <a:lnTo>
                    <a:pt x="29" y="1754"/>
                  </a:lnTo>
                  <a:lnTo>
                    <a:pt x="37" y="1718"/>
                  </a:lnTo>
                  <a:lnTo>
                    <a:pt x="52" y="1686"/>
                  </a:lnTo>
                  <a:lnTo>
                    <a:pt x="71" y="1657"/>
                  </a:lnTo>
                  <a:lnTo>
                    <a:pt x="96" y="1631"/>
                  </a:lnTo>
                  <a:lnTo>
                    <a:pt x="71" y="1607"/>
                  </a:lnTo>
                  <a:lnTo>
                    <a:pt x="52" y="1577"/>
                  </a:lnTo>
                  <a:lnTo>
                    <a:pt x="37" y="1544"/>
                  </a:lnTo>
                  <a:lnTo>
                    <a:pt x="29" y="1509"/>
                  </a:lnTo>
                  <a:lnTo>
                    <a:pt x="25" y="1472"/>
                  </a:lnTo>
                  <a:lnTo>
                    <a:pt x="29" y="1434"/>
                  </a:lnTo>
                  <a:lnTo>
                    <a:pt x="37" y="1399"/>
                  </a:lnTo>
                  <a:lnTo>
                    <a:pt x="52" y="1366"/>
                  </a:lnTo>
                  <a:lnTo>
                    <a:pt x="71" y="1337"/>
                  </a:lnTo>
                  <a:lnTo>
                    <a:pt x="96" y="1312"/>
                  </a:lnTo>
                  <a:lnTo>
                    <a:pt x="71" y="1287"/>
                  </a:lnTo>
                  <a:lnTo>
                    <a:pt x="52" y="1258"/>
                  </a:lnTo>
                  <a:lnTo>
                    <a:pt x="37" y="1225"/>
                  </a:lnTo>
                  <a:lnTo>
                    <a:pt x="29" y="1190"/>
                  </a:lnTo>
                  <a:lnTo>
                    <a:pt x="25" y="1152"/>
                  </a:lnTo>
                  <a:lnTo>
                    <a:pt x="29" y="1117"/>
                  </a:lnTo>
                  <a:lnTo>
                    <a:pt x="36" y="1086"/>
                  </a:lnTo>
                  <a:lnTo>
                    <a:pt x="47" y="1057"/>
                  </a:lnTo>
                  <a:lnTo>
                    <a:pt x="63" y="1030"/>
                  </a:lnTo>
                  <a:lnTo>
                    <a:pt x="81" y="1006"/>
                  </a:lnTo>
                  <a:lnTo>
                    <a:pt x="103" y="985"/>
                  </a:lnTo>
                  <a:lnTo>
                    <a:pt x="80" y="960"/>
                  </a:lnTo>
                  <a:lnTo>
                    <a:pt x="59" y="931"/>
                  </a:lnTo>
                  <a:lnTo>
                    <a:pt x="42" y="900"/>
                  </a:lnTo>
                  <a:lnTo>
                    <a:pt x="28" y="865"/>
                  </a:lnTo>
                  <a:lnTo>
                    <a:pt x="16" y="825"/>
                  </a:lnTo>
                  <a:lnTo>
                    <a:pt x="7" y="782"/>
                  </a:lnTo>
                  <a:lnTo>
                    <a:pt x="2" y="735"/>
                  </a:lnTo>
                  <a:lnTo>
                    <a:pt x="0" y="684"/>
                  </a:lnTo>
                  <a:lnTo>
                    <a:pt x="3" y="613"/>
                  </a:lnTo>
                  <a:lnTo>
                    <a:pt x="12" y="544"/>
                  </a:lnTo>
                  <a:lnTo>
                    <a:pt x="28" y="479"/>
                  </a:lnTo>
                  <a:lnTo>
                    <a:pt x="48" y="417"/>
                  </a:lnTo>
                  <a:lnTo>
                    <a:pt x="74" y="359"/>
                  </a:lnTo>
                  <a:lnTo>
                    <a:pt x="105" y="305"/>
                  </a:lnTo>
                  <a:lnTo>
                    <a:pt x="140" y="255"/>
                  </a:lnTo>
                  <a:lnTo>
                    <a:pt x="180" y="208"/>
                  </a:lnTo>
                  <a:lnTo>
                    <a:pt x="223" y="166"/>
                  </a:lnTo>
                  <a:lnTo>
                    <a:pt x="270" y="128"/>
                  </a:lnTo>
                  <a:lnTo>
                    <a:pt x="321" y="96"/>
                  </a:lnTo>
                  <a:lnTo>
                    <a:pt x="376" y="67"/>
                  </a:lnTo>
                  <a:lnTo>
                    <a:pt x="432" y="44"/>
                  </a:lnTo>
                  <a:lnTo>
                    <a:pt x="493" y="25"/>
                  </a:lnTo>
                  <a:lnTo>
                    <a:pt x="554" y="11"/>
                  </a:lnTo>
                  <a:lnTo>
                    <a:pt x="619" y="4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Freeform 66">
              <a:extLst>
                <a:ext uri="{FF2B5EF4-FFF2-40B4-BE49-F238E27FC236}">
                  <a16:creationId xmlns:a16="http://schemas.microsoft.com/office/drawing/2014/main" id="{378653F0-BF4D-43DB-6750-CC60D78AA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" y="651"/>
              <a:ext cx="1163" cy="3485"/>
            </a:xfrm>
            <a:custGeom>
              <a:avLst/>
              <a:gdLst>
                <a:gd name="T0" fmla="*/ 545 w 1163"/>
                <a:gd name="T1" fmla="*/ 4 h 3485"/>
                <a:gd name="T2" fmla="*/ 671 w 1163"/>
                <a:gd name="T3" fmla="*/ 25 h 3485"/>
                <a:gd name="T4" fmla="*/ 788 w 1163"/>
                <a:gd name="T5" fmla="*/ 67 h 3485"/>
                <a:gd name="T6" fmla="*/ 893 w 1163"/>
                <a:gd name="T7" fmla="*/ 128 h 3485"/>
                <a:gd name="T8" fmla="*/ 984 w 1163"/>
                <a:gd name="T9" fmla="*/ 208 h 3485"/>
                <a:gd name="T10" fmla="*/ 1059 w 1163"/>
                <a:gd name="T11" fmla="*/ 305 h 3485"/>
                <a:gd name="T12" fmla="*/ 1116 w 1163"/>
                <a:gd name="T13" fmla="*/ 417 h 3485"/>
                <a:gd name="T14" fmla="*/ 1151 w 1163"/>
                <a:gd name="T15" fmla="*/ 544 h 3485"/>
                <a:gd name="T16" fmla="*/ 1163 w 1163"/>
                <a:gd name="T17" fmla="*/ 684 h 3485"/>
                <a:gd name="T18" fmla="*/ 1157 w 1163"/>
                <a:gd name="T19" fmla="*/ 785 h 3485"/>
                <a:gd name="T20" fmla="*/ 1136 w 1163"/>
                <a:gd name="T21" fmla="*/ 867 h 3485"/>
                <a:gd name="T22" fmla="*/ 1104 w 1163"/>
                <a:gd name="T23" fmla="*/ 932 h 3485"/>
                <a:gd name="T24" fmla="*/ 1061 w 1163"/>
                <a:gd name="T25" fmla="*/ 985 h 3485"/>
                <a:gd name="T26" fmla="*/ 1107 w 1163"/>
                <a:gd name="T27" fmla="*/ 1045 h 3485"/>
                <a:gd name="T28" fmla="*/ 1134 w 1163"/>
                <a:gd name="T29" fmla="*/ 1115 h 3485"/>
                <a:gd name="T30" fmla="*/ 1135 w 1163"/>
                <a:gd name="T31" fmla="*/ 1190 h 3485"/>
                <a:gd name="T32" fmla="*/ 1112 w 1163"/>
                <a:gd name="T33" fmla="*/ 1258 h 3485"/>
                <a:gd name="T34" fmla="*/ 1067 w 1163"/>
                <a:gd name="T35" fmla="*/ 1312 h 3485"/>
                <a:gd name="T36" fmla="*/ 1112 w 1163"/>
                <a:gd name="T37" fmla="*/ 1366 h 3485"/>
                <a:gd name="T38" fmla="*/ 1135 w 1163"/>
                <a:gd name="T39" fmla="*/ 1434 h 3485"/>
                <a:gd name="T40" fmla="*/ 1134 w 1163"/>
                <a:gd name="T41" fmla="*/ 1509 h 3485"/>
                <a:gd name="T42" fmla="*/ 1107 w 1163"/>
                <a:gd name="T43" fmla="*/ 1577 h 3485"/>
                <a:gd name="T44" fmla="*/ 1061 w 1163"/>
                <a:gd name="T45" fmla="*/ 1631 h 3485"/>
                <a:gd name="T46" fmla="*/ 1105 w 1163"/>
                <a:gd name="T47" fmla="*/ 1686 h 3485"/>
                <a:gd name="T48" fmla="*/ 1128 w 1163"/>
                <a:gd name="T49" fmla="*/ 1754 h 3485"/>
                <a:gd name="T50" fmla="*/ 1128 w 1163"/>
                <a:gd name="T51" fmla="*/ 1826 h 3485"/>
                <a:gd name="T52" fmla="*/ 1102 w 1163"/>
                <a:gd name="T53" fmla="*/ 1891 h 3485"/>
                <a:gd name="T54" fmla="*/ 1061 w 1163"/>
                <a:gd name="T55" fmla="*/ 1945 h 3485"/>
                <a:gd name="T56" fmla="*/ 1096 w 1163"/>
                <a:gd name="T57" fmla="*/ 1984 h 3485"/>
                <a:gd name="T58" fmla="*/ 1113 w 1163"/>
                <a:gd name="T59" fmla="*/ 2039 h 3485"/>
                <a:gd name="T60" fmla="*/ 1118 w 1163"/>
                <a:gd name="T61" fmla="*/ 2111 h 3485"/>
                <a:gd name="T62" fmla="*/ 1117 w 1163"/>
                <a:gd name="T63" fmla="*/ 3366 h 3485"/>
                <a:gd name="T64" fmla="*/ 1105 w 1163"/>
                <a:gd name="T65" fmla="*/ 3418 h 3485"/>
                <a:gd name="T66" fmla="*/ 1081 w 1163"/>
                <a:gd name="T67" fmla="*/ 3452 h 3485"/>
                <a:gd name="T68" fmla="*/ 1046 w 1163"/>
                <a:gd name="T69" fmla="*/ 3473 h 3485"/>
                <a:gd name="T70" fmla="*/ 1001 w 1163"/>
                <a:gd name="T71" fmla="*/ 3482 h 3485"/>
                <a:gd name="T72" fmla="*/ 948 w 1163"/>
                <a:gd name="T73" fmla="*/ 3485 h 3485"/>
                <a:gd name="T74" fmla="*/ 888 w 1163"/>
                <a:gd name="T75" fmla="*/ 3483 h 3485"/>
                <a:gd name="T76" fmla="*/ 822 w 1163"/>
                <a:gd name="T77" fmla="*/ 3481 h 3485"/>
                <a:gd name="T78" fmla="*/ 0 w 1163"/>
                <a:gd name="T79" fmla="*/ 186 h 3485"/>
                <a:gd name="T80" fmla="*/ 87 w 1163"/>
                <a:gd name="T81" fmla="*/ 114 h 3485"/>
                <a:gd name="T82" fmla="*/ 189 w 1163"/>
                <a:gd name="T83" fmla="*/ 58 h 3485"/>
                <a:gd name="T84" fmla="*/ 300 w 1163"/>
                <a:gd name="T85" fmla="*/ 22 h 3485"/>
                <a:gd name="T86" fmla="*/ 418 w 1163"/>
                <a:gd name="T87" fmla="*/ 2 h 3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63" h="3485">
                  <a:moveTo>
                    <a:pt x="479" y="0"/>
                  </a:moveTo>
                  <a:lnTo>
                    <a:pt x="545" y="4"/>
                  </a:lnTo>
                  <a:lnTo>
                    <a:pt x="609" y="11"/>
                  </a:lnTo>
                  <a:lnTo>
                    <a:pt x="671" y="25"/>
                  </a:lnTo>
                  <a:lnTo>
                    <a:pt x="730" y="44"/>
                  </a:lnTo>
                  <a:lnTo>
                    <a:pt x="788" y="67"/>
                  </a:lnTo>
                  <a:lnTo>
                    <a:pt x="843" y="96"/>
                  </a:lnTo>
                  <a:lnTo>
                    <a:pt x="893" y="128"/>
                  </a:lnTo>
                  <a:lnTo>
                    <a:pt x="940" y="166"/>
                  </a:lnTo>
                  <a:lnTo>
                    <a:pt x="984" y="208"/>
                  </a:lnTo>
                  <a:lnTo>
                    <a:pt x="1024" y="255"/>
                  </a:lnTo>
                  <a:lnTo>
                    <a:pt x="1059" y="305"/>
                  </a:lnTo>
                  <a:lnTo>
                    <a:pt x="1090" y="359"/>
                  </a:lnTo>
                  <a:lnTo>
                    <a:pt x="1116" y="417"/>
                  </a:lnTo>
                  <a:lnTo>
                    <a:pt x="1136" y="479"/>
                  </a:lnTo>
                  <a:lnTo>
                    <a:pt x="1151" y="544"/>
                  </a:lnTo>
                  <a:lnTo>
                    <a:pt x="1160" y="613"/>
                  </a:lnTo>
                  <a:lnTo>
                    <a:pt x="1163" y="684"/>
                  </a:lnTo>
                  <a:lnTo>
                    <a:pt x="1162" y="738"/>
                  </a:lnTo>
                  <a:lnTo>
                    <a:pt x="1157" y="785"/>
                  </a:lnTo>
                  <a:lnTo>
                    <a:pt x="1148" y="828"/>
                  </a:lnTo>
                  <a:lnTo>
                    <a:pt x="1136" y="867"/>
                  </a:lnTo>
                  <a:lnTo>
                    <a:pt x="1122" y="901"/>
                  </a:lnTo>
                  <a:lnTo>
                    <a:pt x="1104" y="932"/>
                  </a:lnTo>
                  <a:lnTo>
                    <a:pt x="1084" y="960"/>
                  </a:lnTo>
                  <a:lnTo>
                    <a:pt x="1061" y="985"/>
                  </a:lnTo>
                  <a:lnTo>
                    <a:pt x="1087" y="1013"/>
                  </a:lnTo>
                  <a:lnTo>
                    <a:pt x="1107" y="1045"/>
                  </a:lnTo>
                  <a:lnTo>
                    <a:pt x="1124" y="1079"/>
                  </a:lnTo>
                  <a:lnTo>
                    <a:pt x="1134" y="1115"/>
                  </a:lnTo>
                  <a:lnTo>
                    <a:pt x="1137" y="1152"/>
                  </a:lnTo>
                  <a:lnTo>
                    <a:pt x="1135" y="1190"/>
                  </a:lnTo>
                  <a:lnTo>
                    <a:pt x="1125" y="1225"/>
                  </a:lnTo>
                  <a:lnTo>
                    <a:pt x="1112" y="1258"/>
                  </a:lnTo>
                  <a:lnTo>
                    <a:pt x="1091" y="1287"/>
                  </a:lnTo>
                  <a:lnTo>
                    <a:pt x="1067" y="1312"/>
                  </a:lnTo>
                  <a:lnTo>
                    <a:pt x="1091" y="1337"/>
                  </a:lnTo>
                  <a:lnTo>
                    <a:pt x="1112" y="1366"/>
                  </a:lnTo>
                  <a:lnTo>
                    <a:pt x="1125" y="1399"/>
                  </a:lnTo>
                  <a:lnTo>
                    <a:pt x="1135" y="1434"/>
                  </a:lnTo>
                  <a:lnTo>
                    <a:pt x="1137" y="1472"/>
                  </a:lnTo>
                  <a:lnTo>
                    <a:pt x="1134" y="1509"/>
                  </a:lnTo>
                  <a:lnTo>
                    <a:pt x="1124" y="1544"/>
                  </a:lnTo>
                  <a:lnTo>
                    <a:pt x="1107" y="1577"/>
                  </a:lnTo>
                  <a:lnTo>
                    <a:pt x="1087" y="1607"/>
                  </a:lnTo>
                  <a:lnTo>
                    <a:pt x="1061" y="1631"/>
                  </a:lnTo>
                  <a:lnTo>
                    <a:pt x="1085" y="1657"/>
                  </a:lnTo>
                  <a:lnTo>
                    <a:pt x="1105" y="1686"/>
                  </a:lnTo>
                  <a:lnTo>
                    <a:pt x="1119" y="1718"/>
                  </a:lnTo>
                  <a:lnTo>
                    <a:pt x="1128" y="1754"/>
                  </a:lnTo>
                  <a:lnTo>
                    <a:pt x="1131" y="1792"/>
                  </a:lnTo>
                  <a:lnTo>
                    <a:pt x="1128" y="1826"/>
                  </a:lnTo>
                  <a:lnTo>
                    <a:pt x="1118" y="1860"/>
                  </a:lnTo>
                  <a:lnTo>
                    <a:pt x="1102" y="1891"/>
                  </a:lnTo>
                  <a:lnTo>
                    <a:pt x="1083" y="1920"/>
                  </a:lnTo>
                  <a:lnTo>
                    <a:pt x="1061" y="1945"/>
                  </a:lnTo>
                  <a:lnTo>
                    <a:pt x="1081" y="1962"/>
                  </a:lnTo>
                  <a:lnTo>
                    <a:pt x="1096" y="1984"/>
                  </a:lnTo>
                  <a:lnTo>
                    <a:pt x="1106" y="2010"/>
                  </a:lnTo>
                  <a:lnTo>
                    <a:pt x="1113" y="2039"/>
                  </a:lnTo>
                  <a:lnTo>
                    <a:pt x="1117" y="2072"/>
                  </a:lnTo>
                  <a:lnTo>
                    <a:pt x="1118" y="2111"/>
                  </a:lnTo>
                  <a:lnTo>
                    <a:pt x="1118" y="3334"/>
                  </a:lnTo>
                  <a:lnTo>
                    <a:pt x="1117" y="3366"/>
                  </a:lnTo>
                  <a:lnTo>
                    <a:pt x="1112" y="3394"/>
                  </a:lnTo>
                  <a:lnTo>
                    <a:pt x="1105" y="3418"/>
                  </a:lnTo>
                  <a:lnTo>
                    <a:pt x="1094" y="3438"/>
                  </a:lnTo>
                  <a:lnTo>
                    <a:pt x="1081" y="3452"/>
                  </a:lnTo>
                  <a:lnTo>
                    <a:pt x="1064" y="3464"/>
                  </a:lnTo>
                  <a:lnTo>
                    <a:pt x="1046" y="3473"/>
                  </a:lnTo>
                  <a:lnTo>
                    <a:pt x="1024" y="3479"/>
                  </a:lnTo>
                  <a:lnTo>
                    <a:pt x="1001" y="3482"/>
                  </a:lnTo>
                  <a:lnTo>
                    <a:pt x="975" y="3485"/>
                  </a:lnTo>
                  <a:lnTo>
                    <a:pt x="948" y="3485"/>
                  </a:lnTo>
                  <a:lnTo>
                    <a:pt x="919" y="3485"/>
                  </a:lnTo>
                  <a:lnTo>
                    <a:pt x="888" y="3483"/>
                  </a:lnTo>
                  <a:lnTo>
                    <a:pt x="856" y="3482"/>
                  </a:lnTo>
                  <a:lnTo>
                    <a:pt x="822" y="3481"/>
                  </a:lnTo>
                  <a:lnTo>
                    <a:pt x="786" y="3480"/>
                  </a:lnTo>
                  <a:lnTo>
                    <a:pt x="0" y="186"/>
                  </a:lnTo>
                  <a:lnTo>
                    <a:pt x="43" y="148"/>
                  </a:lnTo>
                  <a:lnTo>
                    <a:pt x="87" y="114"/>
                  </a:lnTo>
                  <a:lnTo>
                    <a:pt x="137" y="83"/>
                  </a:lnTo>
                  <a:lnTo>
                    <a:pt x="189" y="58"/>
                  </a:lnTo>
                  <a:lnTo>
                    <a:pt x="243" y="38"/>
                  </a:lnTo>
                  <a:lnTo>
                    <a:pt x="300" y="22"/>
                  </a:lnTo>
                  <a:lnTo>
                    <a:pt x="358" y="10"/>
                  </a:lnTo>
                  <a:lnTo>
                    <a:pt x="418" y="2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Rectangle 67">
              <a:extLst>
                <a:ext uri="{FF2B5EF4-FFF2-40B4-BE49-F238E27FC236}">
                  <a16:creationId xmlns:a16="http://schemas.microsoft.com/office/drawing/2014/main" id="{59F70AB2-1D2E-D10E-A416-DB330773C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" y="549"/>
              <a:ext cx="511" cy="192"/>
            </a:xfrm>
            <a:prstGeom prst="rect">
              <a:avLst/>
            </a:prstGeom>
            <a:solidFill>
              <a:srgbClr val="005878"/>
            </a:solidFill>
            <a:ln w="0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68">
              <a:extLst>
                <a:ext uri="{FF2B5EF4-FFF2-40B4-BE49-F238E27FC236}">
                  <a16:creationId xmlns:a16="http://schemas.microsoft.com/office/drawing/2014/main" id="{1EF5FA3F-0430-1B82-F586-A28DCFE6D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165"/>
              <a:ext cx="761" cy="449"/>
            </a:xfrm>
            <a:custGeom>
              <a:avLst/>
              <a:gdLst>
                <a:gd name="T0" fmla="*/ 115 w 761"/>
                <a:gd name="T1" fmla="*/ 0 h 449"/>
                <a:gd name="T2" fmla="*/ 646 w 761"/>
                <a:gd name="T3" fmla="*/ 0 h 449"/>
                <a:gd name="T4" fmla="*/ 672 w 761"/>
                <a:gd name="T5" fmla="*/ 2 h 449"/>
                <a:gd name="T6" fmla="*/ 697 w 761"/>
                <a:gd name="T7" fmla="*/ 11 h 449"/>
                <a:gd name="T8" fmla="*/ 718 w 761"/>
                <a:gd name="T9" fmla="*/ 23 h 449"/>
                <a:gd name="T10" fmla="*/ 736 w 761"/>
                <a:gd name="T11" fmla="*/ 41 h 449"/>
                <a:gd name="T12" fmla="*/ 749 w 761"/>
                <a:gd name="T13" fmla="*/ 62 h 449"/>
                <a:gd name="T14" fmla="*/ 757 w 761"/>
                <a:gd name="T15" fmla="*/ 87 h 449"/>
                <a:gd name="T16" fmla="*/ 761 w 761"/>
                <a:gd name="T17" fmla="*/ 115 h 449"/>
                <a:gd name="T18" fmla="*/ 761 w 761"/>
                <a:gd name="T19" fmla="*/ 391 h 449"/>
                <a:gd name="T20" fmla="*/ 759 w 761"/>
                <a:gd name="T21" fmla="*/ 410 h 449"/>
                <a:gd name="T22" fmla="*/ 754 w 761"/>
                <a:gd name="T23" fmla="*/ 423 h 449"/>
                <a:gd name="T24" fmla="*/ 745 w 761"/>
                <a:gd name="T25" fmla="*/ 434 h 449"/>
                <a:gd name="T26" fmla="*/ 733 w 761"/>
                <a:gd name="T27" fmla="*/ 441 h 449"/>
                <a:gd name="T28" fmla="*/ 720 w 761"/>
                <a:gd name="T29" fmla="*/ 445 h 449"/>
                <a:gd name="T30" fmla="*/ 704 w 761"/>
                <a:gd name="T31" fmla="*/ 447 h 449"/>
                <a:gd name="T32" fmla="*/ 686 w 761"/>
                <a:gd name="T33" fmla="*/ 449 h 449"/>
                <a:gd name="T34" fmla="*/ 667 w 761"/>
                <a:gd name="T35" fmla="*/ 449 h 449"/>
                <a:gd name="T36" fmla="*/ 646 w 761"/>
                <a:gd name="T37" fmla="*/ 449 h 449"/>
                <a:gd name="T38" fmla="*/ 115 w 761"/>
                <a:gd name="T39" fmla="*/ 449 h 449"/>
                <a:gd name="T40" fmla="*/ 94 w 761"/>
                <a:gd name="T41" fmla="*/ 449 h 449"/>
                <a:gd name="T42" fmla="*/ 75 w 761"/>
                <a:gd name="T43" fmla="*/ 449 h 449"/>
                <a:gd name="T44" fmla="*/ 57 w 761"/>
                <a:gd name="T45" fmla="*/ 447 h 449"/>
                <a:gd name="T46" fmla="*/ 41 w 761"/>
                <a:gd name="T47" fmla="*/ 445 h 449"/>
                <a:gd name="T48" fmla="*/ 28 w 761"/>
                <a:gd name="T49" fmla="*/ 441 h 449"/>
                <a:gd name="T50" fmla="*/ 15 w 761"/>
                <a:gd name="T51" fmla="*/ 434 h 449"/>
                <a:gd name="T52" fmla="*/ 7 w 761"/>
                <a:gd name="T53" fmla="*/ 423 h 449"/>
                <a:gd name="T54" fmla="*/ 2 w 761"/>
                <a:gd name="T55" fmla="*/ 410 h 449"/>
                <a:gd name="T56" fmla="*/ 0 w 761"/>
                <a:gd name="T57" fmla="*/ 391 h 449"/>
                <a:gd name="T58" fmla="*/ 0 w 761"/>
                <a:gd name="T59" fmla="*/ 115 h 449"/>
                <a:gd name="T60" fmla="*/ 3 w 761"/>
                <a:gd name="T61" fmla="*/ 89 h 449"/>
                <a:gd name="T62" fmla="*/ 12 w 761"/>
                <a:gd name="T63" fmla="*/ 64 h 449"/>
                <a:gd name="T64" fmla="*/ 25 w 761"/>
                <a:gd name="T65" fmla="*/ 44 h 449"/>
                <a:gd name="T66" fmla="*/ 43 w 761"/>
                <a:gd name="T67" fmla="*/ 25 h 449"/>
                <a:gd name="T68" fmla="*/ 64 w 761"/>
                <a:gd name="T69" fmla="*/ 12 h 449"/>
                <a:gd name="T70" fmla="*/ 89 w 761"/>
                <a:gd name="T71" fmla="*/ 4 h 449"/>
                <a:gd name="T72" fmla="*/ 115 w 761"/>
                <a:gd name="T73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1" h="449">
                  <a:moveTo>
                    <a:pt x="115" y="0"/>
                  </a:moveTo>
                  <a:lnTo>
                    <a:pt x="646" y="0"/>
                  </a:lnTo>
                  <a:lnTo>
                    <a:pt x="672" y="2"/>
                  </a:lnTo>
                  <a:lnTo>
                    <a:pt x="697" y="11"/>
                  </a:lnTo>
                  <a:lnTo>
                    <a:pt x="718" y="23"/>
                  </a:lnTo>
                  <a:lnTo>
                    <a:pt x="736" y="41"/>
                  </a:lnTo>
                  <a:lnTo>
                    <a:pt x="749" y="62"/>
                  </a:lnTo>
                  <a:lnTo>
                    <a:pt x="757" y="87"/>
                  </a:lnTo>
                  <a:lnTo>
                    <a:pt x="761" y="115"/>
                  </a:lnTo>
                  <a:lnTo>
                    <a:pt x="761" y="391"/>
                  </a:lnTo>
                  <a:lnTo>
                    <a:pt x="759" y="410"/>
                  </a:lnTo>
                  <a:lnTo>
                    <a:pt x="754" y="423"/>
                  </a:lnTo>
                  <a:lnTo>
                    <a:pt x="745" y="434"/>
                  </a:lnTo>
                  <a:lnTo>
                    <a:pt x="733" y="441"/>
                  </a:lnTo>
                  <a:lnTo>
                    <a:pt x="720" y="445"/>
                  </a:lnTo>
                  <a:lnTo>
                    <a:pt x="704" y="447"/>
                  </a:lnTo>
                  <a:lnTo>
                    <a:pt x="686" y="449"/>
                  </a:lnTo>
                  <a:lnTo>
                    <a:pt x="667" y="449"/>
                  </a:lnTo>
                  <a:lnTo>
                    <a:pt x="646" y="449"/>
                  </a:lnTo>
                  <a:lnTo>
                    <a:pt x="115" y="449"/>
                  </a:lnTo>
                  <a:lnTo>
                    <a:pt x="94" y="449"/>
                  </a:lnTo>
                  <a:lnTo>
                    <a:pt x="75" y="449"/>
                  </a:lnTo>
                  <a:lnTo>
                    <a:pt x="57" y="447"/>
                  </a:lnTo>
                  <a:lnTo>
                    <a:pt x="41" y="445"/>
                  </a:lnTo>
                  <a:lnTo>
                    <a:pt x="28" y="441"/>
                  </a:lnTo>
                  <a:lnTo>
                    <a:pt x="15" y="434"/>
                  </a:lnTo>
                  <a:lnTo>
                    <a:pt x="7" y="423"/>
                  </a:lnTo>
                  <a:lnTo>
                    <a:pt x="2" y="410"/>
                  </a:lnTo>
                  <a:lnTo>
                    <a:pt x="0" y="391"/>
                  </a:lnTo>
                  <a:lnTo>
                    <a:pt x="0" y="115"/>
                  </a:lnTo>
                  <a:lnTo>
                    <a:pt x="3" y="89"/>
                  </a:lnTo>
                  <a:lnTo>
                    <a:pt x="12" y="64"/>
                  </a:lnTo>
                  <a:lnTo>
                    <a:pt x="25" y="44"/>
                  </a:lnTo>
                  <a:lnTo>
                    <a:pt x="43" y="25"/>
                  </a:lnTo>
                  <a:lnTo>
                    <a:pt x="64" y="12"/>
                  </a:lnTo>
                  <a:lnTo>
                    <a:pt x="89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F65D7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69">
              <a:extLst>
                <a:ext uri="{FF2B5EF4-FFF2-40B4-BE49-F238E27FC236}">
                  <a16:creationId xmlns:a16="http://schemas.microsoft.com/office/drawing/2014/main" id="{0597F48E-BAE2-6B17-72D2-BBCBA0091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" y="165"/>
              <a:ext cx="639" cy="449"/>
            </a:xfrm>
            <a:custGeom>
              <a:avLst/>
              <a:gdLst>
                <a:gd name="T0" fmla="*/ 0 w 639"/>
                <a:gd name="T1" fmla="*/ 0 h 449"/>
                <a:gd name="T2" fmla="*/ 524 w 639"/>
                <a:gd name="T3" fmla="*/ 0 h 449"/>
                <a:gd name="T4" fmla="*/ 550 w 639"/>
                <a:gd name="T5" fmla="*/ 2 h 449"/>
                <a:gd name="T6" fmla="*/ 575 w 639"/>
                <a:gd name="T7" fmla="*/ 11 h 449"/>
                <a:gd name="T8" fmla="*/ 596 w 639"/>
                <a:gd name="T9" fmla="*/ 23 h 449"/>
                <a:gd name="T10" fmla="*/ 614 w 639"/>
                <a:gd name="T11" fmla="*/ 41 h 449"/>
                <a:gd name="T12" fmla="*/ 627 w 639"/>
                <a:gd name="T13" fmla="*/ 62 h 449"/>
                <a:gd name="T14" fmla="*/ 635 w 639"/>
                <a:gd name="T15" fmla="*/ 87 h 449"/>
                <a:gd name="T16" fmla="*/ 639 w 639"/>
                <a:gd name="T17" fmla="*/ 115 h 449"/>
                <a:gd name="T18" fmla="*/ 639 w 639"/>
                <a:gd name="T19" fmla="*/ 391 h 449"/>
                <a:gd name="T20" fmla="*/ 637 w 639"/>
                <a:gd name="T21" fmla="*/ 410 h 449"/>
                <a:gd name="T22" fmla="*/ 632 w 639"/>
                <a:gd name="T23" fmla="*/ 423 h 449"/>
                <a:gd name="T24" fmla="*/ 625 w 639"/>
                <a:gd name="T25" fmla="*/ 434 h 449"/>
                <a:gd name="T26" fmla="*/ 614 w 639"/>
                <a:gd name="T27" fmla="*/ 441 h 449"/>
                <a:gd name="T28" fmla="*/ 600 w 639"/>
                <a:gd name="T29" fmla="*/ 445 h 449"/>
                <a:gd name="T30" fmla="*/ 585 w 639"/>
                <a:gd name="T31" fmla="*/ 447 h 449"/>
                <a:gd name="T32" fmla="*/ 567 w 639"/>
                <a:gd name="T33" fmla="*/ 449 h 449"/>
                <a:gd name="T34" fmla="*/ 546 w 639"/>
                <a:gd name="T35" fmla="*/ 449 h 449"/>
                <a:gd name="T36" fmla="*/ 524 w 639"/>
                <a:gd name="T37" fmla="*/ 449 h 449"/>
                <a:gd name="T38" fmla="*/ 0 w 639"/>
                <a:gd name="T39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39" h="449">
                  <a:moveTo>
                    <a:pt x="0" y="0"/>
                  </a:moveTo>
                  <a:lnTo>
                    <a:pt x="524" y="0"/>
                  </a:lnTo>
                  <a:lnTo>
                    <a:pt x="550" y="2"/>
                  </a:lnTo>
                  <a:lnTo>
                    <a:pt x="575" y="11"/>
                  </a:lnTo>
                  <a:lnTo>
                    <a:pt x="596" y="23"/>
                  </a:lnTo>
                  <a:lnTo>
                    <a:pt x="614" y="41"/>
                  </a:lnTo>
                  <a:lnTo>
                    <a:pt x="627" y="62"/>
                  </a:lnTo>
                  <a:lnTo>
                    <a:pt x="635" y="87"/>
                  </a:lnTo>
                  <a:lnTo>
                    <a:pt x="639" y="115"/>
                  </a:lnTo>
                  <a:lnTo>
                    <a:pt x="639" y="391"/>
                  </a:lnTo>
                  <a:lnTo>
                    <a:pt x="637" y="410"/>
                  </a:lnTo>
                  <a:lnTo>
                    <a:pt x="632" y="423"/>
                  </a:lnTo>
                  <a:lnTo>
                    <a:pt x="625" y="434"/>
                  </a:lnTo>
                  <a:lnTo>
                    <a:pt x="614" y="441"/>
                  </a:lnTo>
                  <a:lnTo>
                    <a:pt x="600" y="445"/>
                  </a:lnTo>
                  <a:lnTo>
                    <a:pt x="585" y="447"/>
                  </a:lnTo>
                  <a:lnTo>
                    <a:pt x="567" y="449"/>
                  </a:lnTo>
                  <a:lnTo>
                    <a:pt x="546" y="449"/>
                  </a:lnTo>
                  <a:lnTo>
                    <a:pt x="524" y="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98B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Freeform 70">
              <a:extLst>
                <a:ext uri="{FF2B5EF4-FFF2-40B4-BE49-F238E27FC236}">
                  <a16:creationId xmlns:a16="http://schemas.microsoft.com/office/drawing/2014/main" id="{F9AD9B63-1353-B485-CC1B-BC6D98A10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5" y="670"/>
              <a:ext cx="562" cy="90"/>
            </a:xfrm>
            <a:custGeom>
              <a:avLst/>
              <a:gdLst>
                <a:gd name="T0" fmla="*/ 281 w 562"/>
                <a:gd name="T1" fmla="*/ 0 h 90"/>
                <a:gd name="T2" fmla="*/ 341 w 562"/>
                <a:gd name="T3" fmla="*/ 3 h 90"/>
                <a:gd name="T4" fmla="*/ 399 w 562"/>
                <a:gd name="T5" fmla="*/ 9 h 90"/>
                <a:gd name="T6" fmla="*/ 455 w 562"/>
                <a:gd name="T7" fmla="*/ 20 h 90"/>
                <a:gd name="T8" fmla="*/ 509 w 562"/>
                <a:gd name="T9" fmla="*/ 34 h 90"/>
                <a:gd name="T10" fmla="*/ 562 w 562"/>
                <a:gd name="T11" fmla="*/ 51 h 90"/>
                <a:gd name="T12" fmla="*/ 525 w 562"/>
                <a:gd name="T13" fmla="*/ 54 h 90"/>
                <a:gd name="T14" fmla="*/ 491 w 562"/>
                <a:gd name="T15" fmla="*/ 61 h 90"/>
                <a:gd name="T16" fmla="*/ 458 w 562"/>
                <a:gd name="T17" fmla="*/ 73 h 90"/>
                <a:gd name="T18" fmla="*/ 428 w 562"/>
                <a:gd name="T19" fmla="*/ 90 h 90"/>
                <a:gd name="T20" fmla="*/ 393 w 562"/>
                <a:gd name="T21" fmla="*/ 73 h 90"/>
                <a:gd name="T22" fmla="*/ 357 w 562"/>
                <a:gd name="T23" fmla="*/ 61 h 90"/>
                <a:gd name="T24" fmla="*/ 319 w 562"/>
                <a:gd name="T25" fmla="*/ 54 h 90"/>
                <a:gd name="T26" fmla="*/ 281 w 562"/>
                <a:gd name="T27" fmla="*/ 51 h 90"/>
                <a:gd name="T28" fmla="*/ 243 w 562"/>
                <a:gd name="T29" fmla="*/ 54 h 90"/>
                <a:gd name="T30" fmla="*/ 206 w 562"/>
                <a:gd name="T31" fmla="*/ 61 h 90"/>
                <a:gd name="T32" fmla="*/ 168 w 562"/>
                <a:gd name="T33" fmla="*/ 73 h 90"/>
                <a:gd name="T34" fmla="*/ 135 w 562"/>
                <a:gd name="T35" fmla="*/ 90 h 90"/>
                <a:gd name="T36" fmla="*/ 104 w 562"/>
                <a:gd name="T37" fmla="*/ 77 h 90"/>
                <a:gd name="T38" fmla="*/ 72 w 562"/>
                <a:gd name="T39" fmla="*/ 67 h 90"/>
                <a:gd name="T40" fmla="*/ 37 w 562"/>
                <a:gd name="T41" fmla="*/ 61 h 90"/>
                <a:gd name="T42" fmla="*/ 0 w 562"/>
                <a:gd name="T43" fmla="*/ 58 h 90"/>
                <a:gd name="T44" fmla="*/ 54 w 562"/>
                <a:gd name="T45" fmla="*/ 38 h 90"/>
                <a:gd name="T46" fmla="*/ 108 w 562"/>
                <a:gd name="T47" fmla="*/ 21 h 90"/>
                <a:gd name="T48" fmla="*/ 164 w 562"/>
                <a:gd name="T49" fmla="*/ 10 h 90"/>
                <a:gd name="T50" fmla="*/ 222 w 562"/>
                <a:gd name="T51" fmla="*/ 3 h 90"/>
                <a:gd name="T52" fmla="*/ 281 w 562"/>
                <a:gd name="T5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2" h="90">
                  <a:moveTo>
                    <a:pt x="281" y="0"/>
                  </a:moveTo>
                  <a:lnTo>
                    <a:pt x="341" y="3"/>
                  </a:lnTo>
                  <a:lnTo>
                    <a:pt x="399" y="9"/>
                  </a:lnTo>
                  <a:lnTo>
                    <a:pt x="455" y="20"/>
                  </a:lnTo>
                  <a:lnTo>
                    <a:pt x="509" y="34"/>
                  </a:lnTo>
                  <a:lnTo>
                    <a:pt x="562" y="51"/>
                  </a:lnTo>
                  <a:lnTo>
                    <a:pt x="525" y="54"/>
                  </a:lnTo>
                  <a:lnTo>
                    <a:pt x="491" y="61"/>
                  </a:lnTo>
                  <a:lnTo>
                    <a:pt x="458" y="73"/>
                  </a:lnTo>
                  <a:lnTo>
                    <a:pt x="428" y="90"/>
                  </a:lnTo>
                  <a:lnTo>
                    <a:pt x="393" y="73"/>
                  </a:lnTo>
                  <a:lnTo>
                    <a:pt x="357" y="61"/>
                  </a:lnTo>
                  <a:lnTo>
                    <a:pt x="319" y="54"/>
                  </a:lnTo>
                  <a:lnTo>
                    <a:pt x="281" y="51"/>
                  </a:lnTo>
                  <a:lnTo>
                    <a:pt x="243" y="54"/>
                  </a:lnTo>
                  <a:lnTo>
                    <a:pt x="206" y="61"/>
                  </a:lnTo>
                  <a:lnTo>
                    <a:pt x="168" y="73"/>
                  </a:lnTo>
                  <a:lnTo>
                    <a:pt x="135" y="90"/>
                  </a:lnTo>
                  <a:lnTo>
                    <a:pt x="104" y="77"/>
                  </a:lnTo>
                  <a:lnTo>
                    <a:pt x="72" y="67"/>
                  </a:lnTo>
                  <a:lnTo>
                    <a:pt x="37" y="61"/>
                  </a:lnTo>
                  <a:lnTo>
                    <a:pt x="0" y="58"/>
                  </a:lnTo>
                  <a:lnTo>
                    <a:pt x="54" y="38"/>
                  </a:lnTo>
                  <a:lnTo>
                    <a:pt x="108" y="21"/>
                  </a:lnTo>
                  <a:lnTo>
                    <a:pt x="164" y="10"/>
                  </a:lnTo>
                  <a:lnTo>
                    <a:pt x="222" y="3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3DCDAD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71">
              <a:extLst>
                <a:ext uri="{FF2B5EF4-FFF2-40B4-BE49-F238E27FC236}">
                  <a16:creationId xmlns:a16="http://schemas.microsoft.com/office/drawing/2014/main" id="{33B2A917-37C8-0863-BB0F-CB2F8AC30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271"/>
              <a:ext cx="1361" cy="2884"/>
            </a:xfrm>
            <a:custGeom>
              <a:avLst/>
              <a:gdLst>
                <a:gd name="T0" fmla="*/ 895 w 1361"/>
                <a:gd name="T1" fmla="*/ 29 h 2884"/>
                <a:gd name="T2" fmla="*/ 1009 w 1361"/>
                <a:gd name="T3" fmla="*/ 37 h 2884"/>
                <a:gd name="T4" fmla="*/ 1118 w 1361"/>
                <a:gd name="T5" fmla="*/ 0 h 2884"/>
                <a:gd name="T6" fmla="*/ 1227 w 1361"/>
                <a:gd name="T7" fmla="*/ 37 h 2884"/>
                <a:gd name="T8" fmla="*/ 1355 w 1361"/>
                <a:gd name="T9" fmla="*/ 27 h 2884"/>
                <a:gd name="T10" fmla="*/ 1361 w 1361"/>
                <a:gd name="T11" fmla="*/ 62 h 2884"/>
                <a:gd name="T12" fmla="*/ 1355 w 1361"/>
                <a:gd name="T13" fmla="*/ 165 h 2884"/>
                <a:gd name="T14" fmla="*/ 1320 w 1361"/>
                <a:gd name="T15" fmla="*/ 281 h 2884"/>
                <a:gd name="T16" fmla="*/ 1259 w 1361"/>
                <a:gd name="T17" fmla="*/ 365 h 2884"/>
                <a:gd name="T18" fmla="*/ 1322 w 1361"/>
                <a:gd name="T19" fmla="*/ 459 h 2884"/>
                <a:gd name="T20" fmla="*/ 1333 w 1361"/>
                <a:gd name="T21" fmla="*/ 570 h 2884"/>
                <a:gd name="T22" fmla="*/ 1289 w 1361"/>
                <a:gd name="T23" fmla="*/ 667 h 2884"/>
                <a:gd name="T24" fmla="*/ 1310 w 1361"/>
                <a:gd name="T25" fmla="*/ 746 h 2884"/>
                <a:gd name="T26" fmla="*/ 1335 w 1361"/>
                <a:gd name="T27" fmla="*/ 852 h 2884"/>
                <a:gd name="T28" fmla="*/ 1305 w 1361"/>
                <a:gd name="T29" fmla="*/ 957 h 2884"/>
                <a:gd name="T30" fmla="*/ 1283 w 1361"/>
                <a:gd name="T31" fmla="*/ 1037 h 2884"/>
                <a:gd name="T32" fmla="*/ 1326 w 1361"/>
                <a:gd name="T33" fmla="*/ 1134 h 2884"/>
                <a:gd name="T34" fmla="*/ 1316 w 1361"/>
                <a:gd name="T35" fmla="*/ 1240 h 2884"/>
                <a:gd name="T36" fmla="*/ 1259 w 1361"/>
                <a:gd name="T37" fmla="*/ 1325 h 2884"/>
                <a:gd name="T38" fmla="*/ 1304 w 1361"/>
                <a:gd name="T39" fmla="*/ 1390 h 2884"/>
                <a:gd name="T40" fmla="*/ 1316 w 1361"/>
                <a:gd name="T41" fmla="*/ 1491 h 2884"/>
                <a:gd name="T42" fmla="*/ 1310 w 1361"/>
                <a:gd name="T43" fmla="*/ 2797 h 2884"/>
                <a:gd name="T44" fmla="*/ 1277 w 1361"/>
                <a:gd name="T45" fmla="*/ 2856 h 2884"/>
                <a:gd name="T46" fmla="*/ 1221 w 1361"/>
                <a:gd name="T47" fmla="*/ 2880 h 2884"/>
                <a:gd name="T48" fmla="*/ 1141 w 1361"/>
                <a:gd name="T49" fmla="*/ 2884 h 2884"/>
                <a:gd name="T50" fmla="*/ 1041 w 1361"/>
                <a:gd name="T51" fmla="*/ 2880 h 2884"/>
                <a:gd name="T52" fmla="*/ 320 w 1361"/>
                <a:gd name="T53" fmla="*/ 2880 h 2884"/>
                <a:gd name="T54" fmla="*/ 220 w 1361"/>
                <a:gd name="T55" fmla="*/ 2884 h 2884"/>
                <a:gd name="T56" fmla="*/ 140 w 1361"/>
                <a:gd name="T57" fmla="*/ 2880 h 2884"/>
                <a:gd name="T58" fmla="*/ 83 w 1361"/>
                <a:gd name="T59" fmla="*/ 2856 h 2884"/>
                <a:gd name="T60" fmla="*/ 51 w 1361"/>
                <a:gd name="T61" fmla="*/ 2797 h 2884"/>
                <a:gd name="T62" fmla="*/ 45 w 1361"/>
                <a:gd name="T63" fmla="*/ 1510 h 2884"/>
                <a:gd name="T64" fmla="*/ 57 w 1361"/>
                <a:gd name="T65" fmla="*/ 1408 h 2884"/>
                <a:gd name="T66" fmla="*/ 102 w 1361"/>
                <a:gd name="T67" fmla="*/ 1345 h 2884"/>
                <a:gd name="T68" fmla="*/ 41 w 1361"/>
                <a:gd name="T69" fmla="*/ 1259 h 2884"/>
                <a:gd name="T70" fmla="*/ 28 w 1361"/>
                <a:gd name="T71" fmla="*/ 1154 h 2884"/>
                <a:gd name="T72" fmla="*/ 71 w 1361"/>
                <a:gd name="T73" fmla="*/ 1056 h 2884"/>
                <a:gd name="T74" fmla="*/ 51 w 1361"/>
                <a:gd name="T75" fmla="*/ 976 h 2884"/>
                <a:gd name="T76" fmla="*/ 25 w 1361"/>
                <a:gd name="T77" fmla="*/ 871 h 2884"/>
                <a:gd name="T78" fmla="*/ 51 w 1361"/>
                <a:gd name="T79" fmla="*/ 766 h 2884"/>
                <a:gd name="T80" fmla="*/ 71 w 1361"/>
                <a:gd name="T81" fmla="*/ 686 h 2884"/>
                <a:gd name="T82" fmla="*/ 28 w 1361"/>
                <a:gd name="T83" fmla="*/ 589 h 2884"/>
                <a:gd name="T84" fmla="*/ 35 w 1361"/>
                <a:gd name="T85" fmla="*/ 485 h 2884"/>
                <a:gd name="T86" fmla="*/ 81 w 1361"/>
                <a:gd name="T87" fmla="*/ 405 h 2884"/>
                <a:gd name="T88" fmla="*/ 59 w 1361"/>
                <a:gd name="T89" fmla="*/ 330 h 2884"/>
                <a:gd name="T90" fmla="*/ 15 w 1361"/>
                <a:gd name="T91" fmla="*/ 224 h 2884"/>
                <a:gd name="T92" fmla="*/ 0 w 1361"/>
                <a:gd name="T93" fmla="*/ 84 h 2884"/>
                <a:gd name="T94" fmla="*/ 59 w 1361"/>
                <a:gd name="T95" fmla="*/ 44 h 2884"/>
                <a:gd name="T96" fmla="*/ 164 w 1361"/>
                <a:gd name="T97" fmla="*/ 37 h 2884"/>
                <a:gd name="T98" fmla="*/ 271 w 1361"/>
                <a:gd name="T99" fmla="*/ 25 h 2884"/>
                <a:gd name="T100" fmla="*/ 383 w 1361"/>
                <a:gd name="T101" fmla="*/ 46 h 2884"/>
                <a:gd name="T102" fmla="*/ 496 w 1361"/>
                <a:gd name="T103" fmla="*/ 21 h 2884"/>
                <a:gd name="T104" fmla="*/ 602 w 1361"/>
                <a:gd name="T105" fmla="*/ 37 h 2884"/>
                <a:gd name="T106" fmla="*/ 715 w 1361"/>
                <a:gd name="T107" fmla="*/ 43 h 2884"/>
                <a:gd name="T108" fmla="*/ 824 w 1361"/>
                <a:gd name="T109" fmla="*/ 0 h 2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61" h="2884">
                  <a:moveTo>
                    <a:pt x="824" y="0"/>
                  </a:moveTo>
                  <a:lnTo>
                    <a:pt x="859" y="17"/>
                  </a:lnTo>
                  <a:lnTo>
                    <a:pt x="895" y="29"/>
                  </a:lnTo>
                  <a:lnTo>
                    <a:pt x="933" y="37"/>
                  </a:lnTo>
                  <a:lnTo>
                    <a:pt x="972" y="39"/>
                  </a:lnTo>
                  <a:lnTo>
                    <a:pt x="1009" y="37"/>
                  </a:lnTo>
                  <a:lnTo>
                    <a:pt x="1048" y="29"/>
                  </a:lnTo>
                  <a:lnTo>
                    <a:pt x="1084" y="17"/>
                  </a:lnTo>
                  <a:lnTo>
                    <a:pt x="1118" y="0"/>
                  </a:lnTo>
                  <a:lnTo>
                    <a:pt x="1153" y="17"/>
                  </a:lnTo>
                  <a:lnTo>
                    <a:pt x="1189" y="29"/>
                  </a:lnTo>
                  <a:lnTo>
                    <a:pt x="1227" y="37"/>
                  </a:lnTo>
                  <a:lnTo>
                    <a:pt x="1265" y="39"/>
                  </a:lnTo>
                  <a:lnTo>
                    <a:pt x="1312" y="35"/>
                  </a:lnTo>
                  <a:lnTo>
                    <a:pt x="1355" y="27"/>
                  </a:lnTo>
                  <a:lnTo>
                    <a:pt x="1358" y="40"/>
                  </a:lnTo>
                  <a:lnTo>
                    <a:pt x="1361" y="52"/>
                  </a:lnTo>
                  <a:lnTo>
                    <a:pt x="1361" y="62"/>
                  </a:lnTo>
                  <a:lnTo>
                    <a:pt x="1361" y="64"/>
                  </a:lnTo>
                  <a:lnTo>
                    <a:pt x="1360" y="118"/>
                  </a:lnTo>
                  <a:lnTo>
                    <a:pt x="1355" y="165"/>
                  </a:lnTo>
                  <a:lnTo>
                    <a:pt x="1346" y="208"/>
                  </a:lnTo>
                  <a:lnTo>
                    <a:pt x="1334" y="247"/>
                  </a:lnTo>
                  <a:lnTo>
                    <a:pt x="1320" y="281"/>
                  </a:lnTo>
                  <a:lnTo>
                    <a:pt x="1302" y="312"/>
                  </a:lnTo>
                  <a:lnTo>
                    <a:pt x="1282" y="340"/>
                  </a:lnTo>
                  <a:lnTo>
                    <a:pt x="1259" y="365"/>
                  </a:lnTo>
                  <a:lnTo>
                    <a:pt x="1285" y="393"/>
                  </a:lnTo>
                  <a:lnTo>
                    <a:pt x="1305" y="425"/>
                  </a:lnTo>
                  <a:lnTo>
                    <a:pt x="1322" y="459"/>
                  </a:lnTo>
                  <a:lnTo>
                    <a:pt x="1332" y="495"/>
                  </a:lnTo>
                  <a:lnTo>
                    <a:pt x="1335" y="532"/>
                  </a:lnTo>
                  <a:lnTo>
                    <a:pt x="1333" y="570"/>
                  </a:lnTo>
                  <a:lnTo>
                    <a:pt x="1323" y="605"/>
                  </a:lnTo>
                  <a:lnTo>
                    <a:pt x="1310" y="638"/>
                  </a:lnTo>
                  <a:lnTo>
                    <a:pt x="1289" y="667"/>
                  </a:lnTo>
                  <a:lnTo>
                    <a:pt x="1265" y="692"/>
                  </a:lnTo>
                  <a:lnTo>
                    <a:pt x="1289" y="717"/>
                  </a:lnTo>
                  <a:lnTo>
                    <a:pt x="1310" y="746"/>
                  </a:lnTo>
                  <a:lnTo>
                    <a:pt x="1323" y="779"/>
                  </a:lnTo>
                  <a:lnTo>
                    <a:pt x="1333" y="814"/>
                  </a:lnTo>
                  <a:lnTo>
                    <a:pt x="1335" y="852"/>
                  </a:lnTo>
                  <a:lnTo>
                    <a:pt x="1332" y="889"/>
                  </a:lnTo>
                  <a:lnTo>
                    <a:pt x="1322" y="924"/>
                  </a:lnTo>
                  <a:lnTo>
                    <a:pt x="1305" y="957"/>
                  </a:lnTo>
                  <a:lnTo>
                    <a:pt x="1285" y="987"/>
                  </a:lnTo>
                  <a:lnTo>
                    <a:pt x="1259" y="1011"/>
                  </a:lnTo>
                  <a:lnTo>
                    <a:pt x="1283" y="1037"/>
                  </a:lnTo>
                  <a:lnTo>
                    <a:pt x="1303" y="1066"/>
                  </a:lnTo>
                  <a:lnTo>
                    <a:pt x="1317" y="1098"/>
                  </a:lnTo>
                  <a:lnTo>
                    <a:pt x="1326" y="1134"/>
                  </a:lnTo>
                  <a:lnTo>
                    <a:pt x="1329" y="1172"/>
                  </a:lnTo>
                  <a:lnTo>
                    <a:pt x="1326" y="1206"/>
                  </a:lnTo>
                  <a:lnTo>
                    <a:pt x="1316" y="1240"/>
                  </a:lnTo>
                  <a:lnTo>
                    <a:pt x="1300" y="1271"/>
                  </a:lnTo>
                  <a:lnTo>
                    <a:pt x="1281" y="1300"/>
                  </a:lnTo>
                  <a:lnTo>
                    <a:pt x="1259" y="1325"/>
                  </a:lnTo>
                  <a:lnTo>
                    <a:pt x="1279" y="1342"/>
                  </a:lnTo>
                  <a:lnTo>
                    <a:pt x="1294" y="1364"/>
                  </a:lnTo>
                  <a:lnTo>
                    <a:pt x="1304" y="1390"/>
                  </a:lnTo>
                  <a:lnTo>
                    <a:pt x="1311" y="1419"/>
                  </a:lnTo>
                  <a:lnTo>
                    <a:pt x="1315" y="1452"/>
                  </a:lnTo>
                  <a:lnTo>
                    <a:pt x="1316" y="1491"/>
                  </a:lnTo>
                  <a:lnTo>
                    <a:pt x="1316" y="2733"/>
                  </a:lnTo>
                  <a:lnTo>
                    <a:pt x="1315" y="2768"/>
                  </a:lnTo>
                  <a:lnTo>
                    <a:pt x="1310" y="2797"/>
                  </a:lnTo>
                  <a:lnTo>
                    <a:pt x="1303" y="2821"/>
                  </a:lnTo>
                  <a:lnTo>
                    <a:pt x="1292" y="2840"/>
                  </a:lnTo>
                  <a:lnTo>
                    <a:pt x="1277" y="2856"/>
                  </a:lnTo>
                  <a:lnTo>
                    <a:pt x="1262" y="2867"/>
                  </a:lnTo>
                  <a:lnTo>
                    <a:pt x="1242" y="2876"/>
                  </a:lnTo>
                  <a:lnTo>
                    <a:pt x="1221" y="2880"/>
                  </a:lnTo>
                  <a:lnTo>
                    <a:pt x="1196" y="2883"/>
                  </a:lnTo>
                  <a:lnTo>
                    <a:pt x="1170" y="2884"/>
                  </a:lnTo>
                  <a:lnTo>
                    <a:pt x="1141" y="2884"/>
                  </a:lnTo>
                  <a:lnTo>
                    <a:pt x="1109" y="2883"/>
                  </a:lnTo>
                  <a:lnTo>
                    <a:pt x="1076" y="2882"/>
                  </a:lnTo>
                  <a:lnTo>
                    <a:pt x="1041" y="2880"/>
                  </a:lnTo>
                  <a:lnTo>
                    <a:pt x="1003" y="2879"/>
                  </a:lnTo>
                  <a:lnTo>
                    <a:pt x="358" y="2879"/>
                  </a:lnTo>
                  <a:lnTo>
                    <a:pt x="320" y="2880"/>
                  </a:lnTo>
                  <a:lnTo>
                    <a:pt x="285" y="2882"/>
                  </a:lnTo>
                  <a:lnTo>
                    <a:pt x="251" y="2883"/>
                  </a:lnTo>
                  <a:lnTo>
                    <a:pt x="220" y="2884"/>
                  </a:lnTo>
                  <a:lnTo>
                    <a:pt x="191" y="2884"/>
                  </a:lnTo>
                  <a:lnTo>
                    <a:pt x="164" y="2883"/>
                  </a:lnTo>
                  <a:lnTo>
                    <a:pt x="140" y="2880"/>
                  </a:lnTo>
                  <a:lnTo>
                    <a:pt x="118" y="2876"/>
                  </a:lnTo>
                  <a:lnTo>
                    <a:pt x="99" y="2867"/>
                  </a:lnTo>
                  <a:lnTo>
                    <a:pt x="83" y="2856"/>
                  </a:lnTo>
                  <a:lnTo>
                    <a:pt x="69" y="2840"/>
                  </a:lnTo>
                  <a:lnTo>
                    <a:pt x="58" y="2821"/>
                  </a:lnTo>
                  <a:lnTo>
                    <a:pt x="51" y="2797"/>
                  </a:lnTo>
                  <a:lnTo>
                    <a:pt x="46" y="2768"/>
                  </a:lnTo>
                  <a:lnTo>
                    <a:pt x="45" y="2733"/>
                  </a:lnTo>
                  <a:lnTo>
                    <a:pt x="45" y="1510"/>
                  </a:lnTo>
                  <a:lnTo>
                    <a:pt x="46" y="1472"/>
                  </a:lnTo>
                  <a:lnTo>
                    <a:pt x="50" y="1438"/>
                  </a:lnTo>
                  <a:lnTo>
                    <a:pt x="57" y="1408"/>
                  </a:lnTo>
                  <a:lnTo>
                    <a:pt x="67" y="1384"/>
                  </a:lnTo>
                  <a:lnTo>
                    <a:pt x="82" y="1362"/>
                  </a:lnTo>
                  <a:lnTo>
                    <a:pt x="102" y="1345"/>
                  </a:lnTo>
                  <a:lnTo>
                    <a:pt x="79" y="1319"/>
                  </a:lnTo>
                  <a:lnTo>
                    <a:pt x="58" y="1290"/>
                  </a:lnTo>
                  <a:lnTo>
                    <a:pt x="41" y="1259"/>
                  </a:lnTo>
                  <a:lnTo>
                    <a:pt x="29" y="1225"/>
                  </a:lnTo>
                  <a:lnTo>
                    <a:pt x="25" y="1191"/>
                  </a:lnTo>
                  <a:lnTo>
                    <a:pt x="28" y="1154"/>
                  </a:lnTo>
                  <a:lnTo>
                    <a:pt x="38" y="1118"/>
                  </a:lnTo>
                  <a:lnTo>
                    <a:pt x="51" y="1085"/>
                  </a:lnTo>
                  <a:lnTo>
                    <a:pt x="71" y="1056"/>
                  </a:lnTo>
                  <a:lnTo>
                    <a:pt x="96" y="1030"/>
                  </a:lnTo>
                  <a:lnTo>
                    <a:pt x="71" y="1005"/>
                  </a:lnTo>
                  <a:lnTo>
                    <a:pt x="51" y="976"/>
                  </a:lnTo>
                  <a:lnTo>
                    <a:pt x="38" y="943"/>
                  </a:lnTo>
                  <a:lnTo>
                    <a:pt x="28" y="908"/>
                  </a:lnTo>
                  <a:lnTo>
                    <a:pt x="25" y="871"/>
                  </a:lnTo>
                  <a:lnTo>
                    <a:pt x="28" y="833"/>
                  </a:lnTo>
                  <a:lnTo>
                    <a:pt x="38" y="798"/>
                  </a:lnTo>
                  <a:lnTo>
                    <a:pt x="51" y="766"/>
                  </a:lnTo>
                  <a:lnTo>
                    <a:pt x="71" y="737"/>
                  </a:lnTo>
                  <a:lnTo>
                    <a:pt x="96" y="711"/>
                  </a:lnTo>
                  <a:lnTo>
                    <a:pt x="71" y="686"/>
                  </a:lnTo>
                  <a:lnTo>
                    <a:pt x="51" y="657"/>
                  </a:lnTo>
                  <a:lnTo>
                    <a:pt x="38" y="624"/>
                  </a:lnTo>
                  <a:lnTo>
                    <a:pt x="28" y="589"/>
                  </a:lnTo>
                  <a:lnTo>
                    <a:pt x="25" y="550"/>
                  </a:lnTo>
                  <a:lnTo>
                    <a:pt x="28" y="517"/>
                  </a:lnTo>
                  <a:lnTo>
                    <a:pt x="35" y="485"/>
                  </a:lnTo>
                  <a:lnTo>
                    <a:pt x="47" y="456"/>
                  </a:lnTo>
                  <a:lnTo>
                    <a:pt x="62" y="430"/>
                  </a:lnTo>
                  <a:lnTo>
                    <a:pt x="81" y="405"/>
                  </a:lnTo>
                  <a:lnTo>
                    <a:pt x="102" y="385"/>
                  </a:lnTo>
                  <a:lnTo>
                    <a:pt x="79" y="359"/>
                  </a:lnTo>
                  <a:lnTo>
                    <a:pt x="59" y="330"/>
                  </a:lnTo>
                  <a:lnTo>
                    <a:pt x="41" y="299"/>
                  </a:lnTo>
                  <a:lnTo>
                    <a:pt x="27" y="263"/>
                  </a:lnTo>
                  <a:lnTo>
                    <a:pt x="15" y="224"/>
                  </a:lnTo>
                  <a:lnTo>
                    <a:pt x="6" y="182"/>
                  </a:lnTo>
                  <a:lnTo>
                    <a:pt x="1" y="135"/>
                  </a:lnTo>
                  <a:lnTo>
                    <a:pt x="0" y="84"/>
                  </a:lnTo>
                  <a:lnTo>
                    <a:pt x="0" y="33"/>
                  </a:lnTo>
                  <a:lnTo>
                    <a:pt x="30" y="39"/>
                  </a:lnTo>
                  <a:lnTo>
                    <a:pt x="59" y="44"/>
                  </a:lnTo>
                  <a:lnTo>
                    <a:pt x="89" y="46"/>
                  </a:lnTo>
                  <a:lnTo>
                    <a:pt x="127" y="44"/>
                  </a:lnTo>
                  <a:lnTo>
                    <a:pt x="164" y="37"/>
                  </a:lnTo>
                  <a:lnTo>
                    <a:pt x="202" y="25"/>
                  </a:lnTo>
                  <a:lnTo>
                    <a:pt x="236" y="8"/>
                  </a:lnTo>
                  <a:lnTo>
                    <a:pt x="271" y="25"/>
                  </a:lnTo>
                  <a:lnTo>
                    <a:pt x="307" y="37"/>
                  </a:lnTo>
                  <a:lnTo>
                    <a:pt x="344" y="44"/>
                  </a:lnTo>
                  <a:lnTo>
                    <a:pt x="383" y="46"/>
                  </a:lnTo>
                  <a:lnTo>
                    <a:pt x="422" y="43"/>
                  </a:lnTo>
                  <a:lnTo>
                    <a:pt x="459" y="34"/>
                  </a:lnTo>
                  <a:lnTo>
                    <a:pt x="496" y="21"/>
                  </a:lnTo>
                  <a:lnTo>
                    <a:pt x="531" y="8"/>
                  </a:lnTo>
                  <a:lnTo>
                    <a:pt x="564" y="25"/>
                  </a:lnTo>
                  <a:lnTo>
                    <a:pt x="602" y="37"/>
                  </a:lnTo>
                  <a:lnTo>
                    <a:pt x="639" y="44"/>
                  </a:lnTo>
                  <a:lnTo>
                    <a:pt x="677" y="46"/>
                  </a:lnTo>
                  <a:lnTo>
                    <a:pt x="715" y="43"/>
                  </a:lnTo>
                  <a:lnTo>
                    <a:pt x="753" y="33"/>
                  </a:lnTo>
                  <a:lnTo>
                    <a:pt x="789" y="18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72">
              <a:extLst>
                <a:ext uri="{FF2B5EF4-FFF2-40B4-BE49-F238E27FC236}">
                  <a16:creationId xmlns:a16="http://schemas.microsoft.com/office/drawing/2014/main" id="{2355B779-1714-2714-A33B-288F34AEF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5" y="670"/>
              <a:ext cx="562" cy="90"/>
            </a:xfrm>
            <a:custGeom>
              <a:avLst/>
              <a:gdLst>
                <a:gd name="T0" fmla="*/ 281 w 562"/>
                <a:gd name="T1" fmla="*/ 0 h 90"/>
                <a:gd name="T2" fmla="*/ 341 w 562"/>
                <a:gd name="T3" fmla="*/ 3 h 90"/>
                <a:gd name="T4" fmla="*/ 399 w 562"/>
                <a:gd name="T5" fmla="*/ 9 h 90"/>
                <a:gd name="T6" fmla="*/ 455 w 562"/>
                <a:gd name="T7" fmla="*/ 20 h 90"/>
                <a:gd name="T8" fmla="*/ 509 w 562"/>
                <a:gd name="T9" fmla="*/ 34 h 90"/>
                <a:gd name="T10" fmla="*/ 562 w 562"/>
                <a:gd name="T11" fmla="*/ 51 h 90"/>
                <a:gd name="T12" fmla="*/ 525 w 562"/>
                <a:gd name="T13" fmla="*/ 54 h 90"/>
                <a:gd name="T14" fmla="*/ 491 w 562"/>
                <a:gd name="T15" fmla="*/ 61 h 90"/>
                <a:gd name="T16" fmla="*/ 458 w 562"/>
                <a:gd name="T17" fmla="*/ 73 h 90"/>
                <a:gd name="T18" fmla="*/ 428 w 562"/>
                <a:gd name="T19" fmla="*/ 90 h 90"/>
                <a:gd name="T20" fmla="*/ 393 w 562"/>
                <a:gd name="T21" fmla="*/ 73 h 90"/>
                <a:gd name="T22" fmla="*/ 357 w 562"/>
                <a:gd name="T23" fmla="*/ 61 h 90"/>
                <a:gd name="T24" fmla="*/ 319 w 562"/>
                <a:gd name="T25" fmla="*/ 54 h 90"/>
                <a:gd name="T26" fmla="*/ 281 w 562"/>
                <a:gd name="T27" fmla="*/ 51 h 90"/>
                <a:gd name="T28" fmla="*/ 243 w 562"/>
                <a:gd name="T29" fmla="*/ 54 h 90"/>
                <a:gd name="T30" fmla="*/ 206 w 562"/>
                <a:gd name="T31" fmla="*/ 61 h 90"/>
                <a:gd name="T32" fmla="*/ 168 w 562"/>
                <a:gd name="T33" fmla="*/ 73 h 90"/>
                <a:gd name="T34" fmla="*/ 135 w 562"/>
                <a:gd name="T35" fmla="*/ 90 h 90"/>
                <a:gd name="T36" fmla="*/ 104 w 562"/>
                <a:gd name="T37" fmla="*/ 77 h 90"/>
                <a:gd name="T38" fmla="*/ 72 w 562"/>
                <a:gd name="T39" fmla="*/ 67 h 90"/>
                <a:gd name="T40" fmla="*/ 37 w 562"/>
                <a:gd name="T41" fmla="*/ 61 h 90"/>
                <a:gd name="T42" fmla="*/ 0 w 562"/>
                <a:gd name="T43" fmla="*/ 58 h 90"/>
                <a:gd name="T44" fmla="*/ 54 w 562"/>
                <a:gd name="T45" fmla="*/ 38 h 90"/>
                <a:gd name="T46" fmla="*/ 108 w 562"/>
                <a:gd name="T47" fmla="*/ 21 h 90"/>
                <a:gd name="T48" fmla="*/ 164 w 562"/>
                <a:gd name="T49" fmla="*/ 10 h 90"/>
                <a:gd name="T50" fmla="*/ 222 w 562"/>
                <a:gd name="T51" fmla="*/ 3 h 90"/>
                <a:gd name="T52" fmla="*/ 281 w 562"/>
                <a:gd name="T5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2" h="90">
                  <a:moveTo>
                    <a:pt x="281" y="0"/>
                  </a:moveTo>
                  <a:lnTo>
                    <a:pt x="341" y="3"/>
                  </a:lnTo>
                  <a:lnTo>
                    <a:pt x="399" y="9"/>
                  </a:lnTo>
                  <a:lnTo>
                    <a:pt x="455" y="20"/>
                  </a:lnTo>
                  <a:lnTo>
                    <a:pt x="509" y="34"/>
                  </a:lnTo>
                  <a:lnTo>
                    <a:pt x="562" y="51"/>
                  </a:lnTo>
                  <a:lnTo>
                    <a:pt x="525" y="54"/>
                  </a:lnTo>
                  <a:lnTo>
                    <a:pt x="491" y="61"/>
                  </a:lnTo>
                  <a:lnTo>
                    <a:pt x="458" y="73"/>
                  </a:lnTo>
                  <a:lnTo>
                    <a:pt x="428" y="90"/>
                  </a:lnTo>
                  <a:lnTo>
                    <a:pt x="393" y="73"/>
                  </a:lnTo>
                  <a:lnTo>
                    <a:pt x="357" y="61"/>
                  </a:lnTo>
                  <a:lnTo>
                    <a:pt x="319" y="54"/>
                  </a:lnTo>
                  <a:lnTo>
                    <a:pt x="281" y="51"/>
                  </a:lnTo>
                  <a:lnTo>
                    <a:pt x="243" y="54"/>
                  </a:lnTo>
                  <a:lnTo>
                    <a:pt x="206" y="61"/>
                  </a:lnTo>
                  <a:lnTo>
                    <a:pt x="168" y="73"/>
                  </a:lnTo>
                  <a:lnTo>
                    <a:pt x="135" y="90"/>
                  </a:lnTo>
                  <a:lnTo>
                    <a:pt x="104" y="77"/>
                  </a:lnTo>
                  <a:lnTo>
                    <a:pt x="72" y="67"/>
                  </a:lnTo>
                  <a:lnTo>
                    <a:pt x="37" y="61"/>
                  </a:lnTo>
                  <a:lnTo>
                    <a:pt x="0" y="58"/>
                  </a:lnTo>
                  <a:lnTo>
                    <a:pt x="54" y="38"/>
                  </a:lnTo>
                  <a:lnTo>
                    <a:pt x="108" y="21"/>
                  </a:lnTo>
                  <a:lnTo>
                    <a:pt x="164" y="10"/>
                  </a:lnTo>
                  <a:lnTo>
                    <a:pt x="222" y="3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3DCDAD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Freeform 73">
              <a:extLst>
                <a:ext uri="{FF2B5EF4-FFF2-40B4-BE49-F238E27FC236}">
                  <a16:creationId xmlns:a16="http://schemas.microsoft.com/office/drawing/2014/main" id="{201F368B-7F45-0E5A-5003-200C5C21C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335"/>
              <a:ext cx="1361" cy="2820"/>
            </a:xfrm>
            <a:custGeom>
              <a:avLst/>
              <a:gdLst>
                <a:gd name="T0" fmla="*/ 895 w 1361"/>
                <a:gd name="T1" fmla="*/ 29 h 2820"/>
                <a:gd name="T2" fmla="*/ 1009 w 1361"/>
                <a:gd name="T3" fmla="*/ 37 h 2820"/>
                <a:gd name="T4" fmla="*/ 1118 w 1361"/>
                <a:gd name="T5" fmla="*/ 0 h 2820"/>
                <a:gd name="T6" fmla="*/ 1227 w 1361"/>
                <a:gd name="T7" fmla="*/ 37 h 2820"/>
                <a:gd name="T8" fmla="*/ 1355 w 1361"/>
                <a:gd name="T9" fmla="*/ 27 h 2820"/>
                <a:gd name="T10" fmla="*/ 1361 w 1361"/>
                <a:gd name="T11" fmla="*/ 62 h 2820"/>
                <a:gd name="T12" fmla="*/ 1357 w 1361"/>
                <a:gd name="T13" fmla="*/ 139 h 2820"/>
                <a:gd name="T14" fmla="*/ 1334 w 1361"/>
                <a:gd name="T15" fmla="*/ 214 h 2820"/>
                <a:gd name="T16" fmla="*/ 1294 w 1361"/>
                <a:gd name="T17" fmla="*/ 266 h 2820"/>
                <a:gd name="T18" fmla="*/ 1285 w 1361"/>
                <a:gd name="T19" fmla="*/ 329 h 2820"/>
                <a:gd name="T20" fmla="*/ 1332 w 1361"/>
                <a:gd name="T21" fmla="*/ 431 h 2820"/>
                <a:gd name="T22" fmla="*/ 1323 w 1361"/>
                <a:gd name="T23" fmla="*/ 541 h 2820"/>
                <a:gd name="T24" fmla="*/ 1265 w 1361"/>
                <a:gd name="T25" fmla="*/ 628 h 2820"/>
                <a:gd name="T26" fmla="*/ 1323 w 1361"/>
                <a:gd name="T27" fmla="*/ 715 h 2820"/>
                <a:gd name="T28" fmla="*/ 1332 w 1361"/>
                <a:gd name="T29" fmla="*/ 825 h 2820"/>
                <a:gd name="T30" fmla="*/ 1285 w 1361"/>
                <a:gd name="T31" fmla="*/ 923 h 2820"/>
                <a:gd name="T32" fmla="*/ 1303 w 1361"/>
                <a:gd name="T33" fmla="*/ 1002 h 2820"/>
                <a:gd name="T34" fmla="*/ 1329 w 1361"/>
                <a:gd name="T35" fmla="*/ 1108 h 2820"/>
                <a:gd name="T36" fmla="*/ 1300 w 1361"/>
                <a:gd name="T37" fmla="*/ 1207 h 2820"/>
                <a:gd name="T38" fmla="*/ 1279 w 1361"/>
                <a:gd name="T39" fmla="*/ 1278 h 2820"/>
                <a:gd name="T40" fmla="*/ 1311 w 1361"/>
                <a:gd name="T41" fmla="*/ 1355 h 2820"/>
                <a:gd name="T42" fmla="*/ 1316 w 1361"/>
                <a:gd name="T43" fmla="*/ 2669 h 2820"/>
                <a:gd name="T44" fmla="*/ 1303 w 1361"/>
                <a:gd name="T45" fmla="*/ 2757 h 2820"/>
                <a:gd name="T46" fmla="*/ 1262 w 1361"/>
                <a:gd name="T47" fmla="*/ 2803 h 2820"/>
                <a:gd name="T48" fmla="*/ 1196 w 1361"/>
                <a:gd name="T49" fmla="*/ 2819 h 2820"/>
                <a:gd name="T50" fmla="*/ 1109 w 1361"/>
                <a:gd name="T51" fmla="*/ 2819 h 2820"/>
                <a:gd name="T52" fmla="*/ 1003 w 1361"/>
                <a:gd name="T53" fmla="*/ 2815 h 2820"/>
                <a:gd name="T54" fmla="*/ 285 w 1361"/>
                <a:gd name="T55" fmla="*/ 2818 h 2820"/>
                <a:gd name="T56" fmla="*/ 191 w 1361"/>
                <a:gd name="T57" fmla="*/ 2820 h 2820"/>
                <a:gd name="T58" fmla="*/ 118 w 1361"/>
                <a:gd name="T59" fmla="*/ 2812 h 2820"/>
                <a:gd name="T60" fmla="*/ 69 w 1361"/>
                <a:gd name="T61" fmla="*/ 2776 h 2820"/>
                <a:gd name="T62" fmla="*/ 46 w 1361"/>
                <a:gd name="T63" fmla="*/ 2704 h 2820"/>
                <a:gd name="T64" fmla="*/ 46 w 1361"/>
                <a:gd name="T65" fmla="*/ 1408 h 2820"/>
                <a:gd name="T66" fmla="*/ 67 w 1361"/>
                <a:gd name="T67" fmla="*/ 1320 h 2820"/>
                <a:gd name="T68" fmla="*/ 79 w 1361"/>
                <a:gd name="T69" fmla="*/ 1255 h 2820"/>
                <a:gd name="T70" fmla="*/ 29 w 1361"/>
                <a:gd name="T71" fmla="*/ 1161 h 2820"/>
                <a:gd name="T72" fmla="*/ 38 w 1361"/>
                <a:gd name="T73" fmla="*/ 1054 h 2820"/>
                <a:gd name="T74" fmla="*/ 96 w 1361"/>
                <a:gd name="T75" fmla="*/ 966 h 2820"/>
                <a:gd name="T76" fmla="*/ 38 w 1361"/>
                <a:gd name="T77" fmla="*/ 879 h 2820"/>
                <a:gd name="T78" fmla="*/ 28 w 1361"/>
                <a:gd name="T79" fmla="*/ 769 h 2820"/>
                <a:gd name="T80" fmla="*/ 71 w 1361"/>
                <a:gd name="T81" fmla="*/ 673 h 2820"/>
                <a:gd name="T82" fmla="*/ 51 w 1361"/>
                <a:gd name="T83" fmla="*/ 593 h 2820"/>
                <a:gd name="T84" fmla="*/ 25 w 1361"/>
                <a:gd name="T85" fmla="*/ 486 h 2820"/>
                <a:gd name="T86" fmla="*/ 47 w 1361"/>
                <a:gd name="T87" fmla="*/ 392 h 2820"/>
                <a:gd name="T88" fmla="*/ 102 w 1361"/>
                <a:gd name="T89" fmla="*/ 321 h 2820"/>
                <a:gd name="T90" fmla="*/ 52 w 1361"/>
                <a:gd name="T91" fmla="*/ 268 h 2820"/>
                <a:gd name="T92" fmla="*/ 17 w 1361"/>
                <a:gd name="T93" fmla="*/ 210 h 2820"/>
                <a:gd name="T94" fmla="*/ 0 w 1361"/>
                <a:gd name="T95" fmla="*/ 124 h 2820"/>
                <a:gd name="T96" fmla="*/ 30 w 1361"/>
                <a:gd name="T97" fmla="*/ 39 h 2820"/>
                <a:gd name="T98" fmla="*/ 127 w 1361"/>
                <a:gd name="T99" fmla="*/ 43 h 2820"/>
                <a:gd name="T100" fmla="*/ 236 w 1361"/>
                <a:gd name="T101" fmla="*/ 8 h 2820"/>
                <a:gd name="T102" fmla="*/ 344 w 1361"/>
                <a:gd name="T103" fmla="*/ 43 h 2820"/>
                <a:gd name="T104" fmla="*/ 459 w 1361"/>
                <a:gd name="T105" fmla="*/ 34 h 2820"/>
                <a:gd name="T106" fmla="*/ 564 w 1361"/>
                <a:gd name="T107" fmla="*/ 25 h 2820"/>
                <a:gd name="T108" fmla="*/ 677 w 1361"/>
                <a:gd name="T109" fmla="*/ 45 h 2820"/>
                <a:gd name="T110" fmla="*/ 789 w 1361"/>
                <a:gd name="T111" fmla="*/ 19 h 2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1" h="2820">
                  <a:moveTo>
                    <a:pt x="824" y="0"/>
                  </a:moveTo>
                  <a:lnTo>
                    <a:pt x="859" y="17"/>
                  </a:lnTo>
                  <a:lnTo>
                    <a:pt x="895" y="29"/>
                  </a:lnTo>
                  <a:lnTo>
                    <a:pt x="933" y="37"/>
                  </a:lnTo>
                  <a:lnTo>
                    <a:pt x="972" y="39"/>
                  </a:lnTo>
                  <a:lnTo>
                    <a:pt x="1009" y="37"/>
                  </a:lnTo>
                  <a:lnTo>
                    <a:pt x="1048" y="29"/>
                  </a:lnTo>
                  <a:lnTo>
                    <a:pt x="1084" y="17"/>
                  </a:lnTo>
                  <a:lnTo>
                    <a:pt x="1118" y="0"/>
                  </a:lnTo>
                  <a:lnTo>
                    <a:pt x="1153" y="17"/>
                  </a:lnTo>
                  <a:lnTo>
                    <a:pt x="1189" y="29"/>
                  </a:lnTo>
                  <a:lnTo>
                    <a:pt x="1227" y="37"/>
                  </a:lnTo>
                  <a:lnTo>
                    <a:pt x="1265" y="39"/>
                  </a:lnTo>
                  <a:lnTo>
                    <a:pt x="1312" y="35"/>
                  </a:lnTo>
                  <a:lnTo>
                    <a:pt x="1355" y="27"/>
                  </a:lnTo>
                  <a:lnTo>
                    <a:pt x="1358" y="40"/>
                  </a:lnTo>
                  <a:lnTo>
                    <a:pt x="1361" y="52"/>
                  </a:lnTo>
                  <a:lnTo>
                    <a:pt x="1361" y="62"/>
                  </a:lnTo>
                  <a:lnTo>
                    <a:pt x="1361" y="64"/>
                  </a:lnTo>
                  <a:lnTo>
                    <a:pt x="1361" y="106"/>
                  </a:lnTo>
                  <a:lnTo>
                    <a:pt x="1357" y="139"/>
                  </a:lnTo>
                  <a:lnTo>
                    <a:pt x="1351" y="168"/>
                  </a:lnTo>
                  <a:lnTo>
                    <a:pt x="1344" y="194"/>
                  </a:lnTo>
                  <a:lnTo>
                    <a:pt x="1334" y="214"/>
                  </a:lnTo>
                  <a:lnTo>
                    <a:pt x="1322" y="233"/>
                  </a:lnTo>
                  <a:lnTo>
                    <a:pt x="1309" y="249"/>
                  </a:lnTo>
                  <a:lnTo>
                    <a:pt x="1294" y="266"/>
                  </a:lnTo>
                  <a:lnTo>
                    <a:pt x="1277" y="283"/>
                  </a:lnTo>
                  <a:lnTo>
                    <a:pt x="1259" y="301"/>
                  </a:lnTo>
                  <a:lnTo>
                    <a:pt x="1285" y="329"/>
                  </a:lnTo>
                  <a:lnTo>
                    <a:pt x="1305" y="361"/>
                  </a:lnTo>
                  <a:lnTo>
                    <a:pt x="1322" y="395"/>
                  </a:lnTo>
                  <a:lnTo>
                    <a:pt x="1332" y="431"/>
                  </a:lnTo>
                  <a:lnTo>
                    <a:pt x="1335" y="468"/>
                  </a:lnTo>
                  <a:lnTo>
                    <a:pt x="1333" y="506"/>
                  </a:lnTo>
                  <a:lnTo>
                    <a:pt x="1323" y="541"/>
                  </a:lnTo>
                  <a:lnTo>
                    <a:pt x="1310" y="574"/>
                  </a:lnTo>
                  <a:lnTo>
                    <a:pt x="1289" y="603"/>
                  </a:lnTo>
                  <a:lnTo>
                    <a:pt x="1265" y="628"/>
                  </a:lnTo>
                  <a:lnTo>
                    <a:pt x="1289" y="653"/>
                  </a:lnTo>
                  <a:lnTo>
                    <a:pt x="1310" y="682"/>
                  </a:lnTo>
                  <a:lnTo>
                    <a:pt x="1323" y="715"/>
                  </a:lnTo>
                  <a:lnTo>
                    <a:pt x="1333" y="750"/>
                  </a:lnTo>
                  <a:lnTo>
                    <a:pt x="1335" y="788"/>
                  </a:lnTo>
                  <a:lnTo>
                    <a:pt x="1332" y="825"/>
                  </a:lnTo>
                  <a:lnTo>
                    <a:pt x="1322" y="860"/>
                  </a:lnTo>
                  <a:lnTo>
                    <a:pt x="1305" y="893"/>
                  </a:lnTo>
                  <a:lnTo>
                    <a:pt x="1285" y="923"/>
                  </a:lnTo>
                  <a:lnTo>
                    <a:pt x="1259" y="947"/>
                  </a:lnTo>
                  <a:lnTo>
                    <a:pt x="1283" y="973"/>
                  </a:lnTo>
                  <a:lnTo>
                    <a:pt x="1303" y="1002"/>
                  </a:lnTo>
                  <a:lnTo>
                    <a:pt x="1317" y="1034"/>
                  </a:lnTo>
                  <a:lnTo>
                    <a:pt x="1326" y="1070"/>
                  </a:lnTo>
                  <a:lnTo>
                    <a:pt x="1329" y="1108"/>
                  </a:lnTo>
                  <a:lnTo>
                    <a:pt x="1326" y="1142"/>
                  </a:lnTo>
                  <a:lnTo>
                    <a:pt x="1316" y="1176"/>
                  </a:lnTo>
                  <a:lnTo>
                    <a:pt x="1300" y="1207"/>
                  </a:lnTo>
                  <a:lnTo>
                    <a:pt x="1281" y="1236"/>
                  </a:lnTo>
                  <a:lnTo>
                    <a:pt x="1259" y="1261"/>
                  </a:lnTo>
                  <a:lnTo>
                    <a:pt x="1279" y="1278"/>
                  </a:lnTo>
                  <a:lnTo>
                    <a:pt x="1294" y="1300"/>
                  </a:lnTo>
                  <a:lnTo>
                    <a:pt x="1304" y="1326"/>
                  </a:lnTo>
                  <a:lnTo>
                    <a:pt x="1311" y="1355"/>
                  </a:lnTo>
                  <a:lnTo>
                    <a:pt x="1315" y="1388"/>
                  </a:lnTo>
                  <a:lnTo>
                    <a:pt x="1316" y="1427"/>
                  </a:lnTo>
                  <a:lnTo>
                    <a:pt x="1316" y="2669"/>
                  </a:lnTo>
                  <a:lnTo>
                    <a:pt x="1315" y="2704"/>
                  </a:lnTo>
                  <a:lnTo>
                    <a:pt x="1310" y="2733"/>
                  </a:lnTo>
                  <a:lnTo>
                    <a:pt x="1303" y="2757"/>
                  </a:lnTo>
                  <a:lnTo>
                    <a:pt x="1292" y="2776"/>
                  </a:lnTo>
                  <a:lnTo>
                    <a:pt x="1277" y="2792"/>
                  </a:lnTo>
                  <a:lnTo>
                    <a:pt x="1262" y="2803"/>
                  </a:lnTo>
                  <a:lnTo>
                    <a:pt x="1242" y="2812"/>
                  </a:lnTo>
                  <a:lnTo>
                    <a:pt x="1221" y="2816"/>
                  </a:lnTo>
                  <a:lnTo>
                    <a:pt x="1196" y="2819"/>
                  </a:lnTo>
                  <a:lnTo>
                    <a:pt x="1170" y="2820"/>
                  </a:lnTo>
                  <a:lnTo>
                    <a:pt x="1141" y="2820"/>
                  </a:lnTo>
                  <a:lnTo>
                    <a:pt x="1109" y="2819"/>
                  </a:lnTo>
                  <a:lnTo>
                    <a:pt x="1076" y="2818"/>
                  </a:lnTo>
                  <a:lnTo>
                    <a:pt x="1041" y="2816"/>
                  </a:lnTo>
                  <a:lnTo>
                    <a:pt x="1003" y="2815"/>
                  </a:lnTo>
                  <a:lnTo>
                    <a:pt x="358" y="2815"/>
                  </a:lnTo>
                  <a:lnTo>
                    <a:pt x="320" y="2816"/>
                  </a:lnTo>
                  <a:lnTo>
                    <a:pt x="285" y="2818"/>
                  </a:lnTo>
                  <a:lnTo>
                    <a:pt x="251" y="2819"/>
                  </a:lnTo>
                  <a:lnTo>
                    <a:pt x="220" y="2820"/>
                  </a:lnTo>
                  <a:lnTo>
                    <a:pt x="191" y="2820"/>
                  </a:lnTo>
                  <a:lnTo>
                    <a:pt x="164" y="2819"/>
                  </a:lnTo>
                  <a:lnTo>
                    <a:pt x="140" y="2816"/>
                  </a:lnTo>
                  <a:lnTo>
                    <a:pt x="118" y="2812"/>
                  </a:lnTo>
                  <a:lnTo>
                    <a:pt x="99" y="2803"/>
                  </a:lnTo>
                  <a:lnTo>
                    <a:pt x="83" y="2792"/>
                  </a:lnTo>
                  <a:lnTo>
                    <a:pt x="69" y="2776"/>
                  </a:lnTo>
                  <a:lnTo>
                    <a:pt x="58" y="2757"/>
                  </a:lnTo>
                  <a:lnTo>
                    <a:pt x="51" y="2733"/>
                  </a:lnTo>
                  <a:lnTo>
                    <a:pt x="46" y="2704"/>
                  </a:lnTo>
                  <a:lnTo>
                    <a:pt x="45" y="2669"/>
                  </a:lnTo>
                  <a:lnTo>
                    <a:pt x="45" y="1446"/>
                  </a:lnTo>
                  <a:lnTo>
                    <a:pt x="46" y="1408"/>
                  </a:lnTo>
                  <a:lnTo>
                    <a:pt x="50" y="1374"/>
                  </a:lnTo>
                  <a:lnTo>
                    <a:pt x="57" y="1344"/>
                  </a:lnTo>
                  <a:lnTo>
                    <a:pt x="67" y="1320"/>
                  </a:lnTo>
                  <a:lnTo>
                    <a:pt x="82" y="1298"/>
                  </a:lnTo>
                  <a:lnTo>
                    <a:pt x="102" y="1281"/>
                  </a:lnTo>
                  <a:lnTo>
                    <a:pt x="79" y="1255"/>
                  </a:lnTo>
                  <a:lnTo>
                    <a:pt x="58" y="1226"/>
                  </a:lnTo>
                  <a:lnTo>
                    <a:pt x="41" y="1195"/>
                  </a:lnTo>
                  <a:lnTo>
                    <a:pt x="29" y="1161"/>
                  </a:lnTo>
                  <a:lnTo>
                    <a:pt x="25" y="1127"/>
                  </a:lnTo>
                  <a:lnTo>
                    <a:pt x="28" y="1090"/>
                  </a:lnTo>
                  <a:lnTo>
                    <a:pt x="38" y="1054"/>
                  </a:lnTo>
                  <a:lnTo>
                    <a:pt x="51" y="1021"/>
                  </a:lnTo>
                  <a:lnTo>
                    <a:pt x="71" y="992"/>
                  </a:lnTo>
                  <a:lnTo>
                    <a:pt x="96" y="966"/>
                  </a:lnTo>
                  <a:lnTo>
                    <a:pt x="71" y="941"/>
                  </a:lnTo>
                  <a:lnTo>
                    <a:pt x="51" y="912"/>
                  </a:lnTo>
                  <a:lnTo>
                    <a:pt x="38" y="879"/>
                  </a:lnTo>
                  <a:lnTo>
                    <a:pt x="28" y="844"/>
                  </a:lnTo>
                  <a:lnTo>
                    <a:pt x="25" y="807"/>
                  </a:lnTo>
                  <a:lnTo>
                    <a:pt x="28" y="769"/>
                  </a:lnTo>
                  <a:lnTo>
                    <a:pt x="38" y="734"/>
                  </a:lnTo>
                  <a:lnTo>
                    <a:pt x="51" y="702"/>
                  </a:lnTo>
                  <a:lnTo>
                    <a:pt x="71" y="673"/>
                  </a:lnTo>
                  <a:lnTo>
                    <a:pt x="96" y="647"/>
                  </a:lnTo>
                  <a:lnTo>
                    <a:pt x="71" y="622"/>
                  </a:lnTo>
                  <a:lnTo>
                    <a:pt x="51" y="593"/>
                  </a:lnTo>
                  <a:lnTo>
                    <a:pt x="38" y="560"/>
                  </a:lnTo>
                  <a:lnTo>
                    <a:pt x="28" y="525"/>
                  </a:lnTo>
                  <a:lnTo>
                    <a:pt x="25" y="486"/>
                  </a:lnTo>
                  <a:lnTo>
                    <a:pt x="28" y="453"/>
                  </a:lnTo>
                  <a:lnTo>
                    <a:pt x="35" y="421"/>
                  </a:lnTo>
                  <a:lnTo>
                    <a:pt x="47" y="392"/>
                  </a:lnTo>
                  <a:lnTo>
                    <a:pt x="62" y="366"/>
                  </a:lnTo>
                  <a:lnTo>
                    <a:pt x="81" y="341"/>
                  </a:lnTo>
                  <a:lnTo>
                    <a:pt x="102" y="321"/>
                  </a:lnTo>
                  <a:lnTo>
                    <a:pt x="83" y="303"/>
                  </a:lnTo>
                  <a:lnTo>
                    <a:pt x="67" y="285"/>
                  </a:lnTo>
                  <a:lnTo>
                    <a:pt x="52" y="268"/>
                  </a:lnTo>
                  <a:lnTo>
                    <a:pt x="39" y="251"/>
                  </a:lnTo>
                  <a:lnTo>
                    <a:pt x="27" y="231"/>
                  </a:lnTo>
                  <a:lnTo>
                    <a:pt x="17" y="210"/>
                  </a:lnTo>
                  <a:lnTo>
                    <a:pt x="10" y="185"/>
                  </a:lnTo>
                  <a:lnTo>
                    <a:pt x="4" y="156"/>
                  </a:lnTo>
                  <a:lnTo>
                    <a:pt x="0" y="124"/>
                  </a:lnTo>
                  <a:lnTo>
                    <a:pt x="0" y="84"/>
                  </a:lnTo>
                  <a:lnTo>
                    <a:pt x="0" y="33"/>
                  </a:lnTo>
                  <a:lnTo>
                    <a:pt x="30" y="39"/>
                  </a:lnTo>
                  <a:lnTo>
                    <a:pt x="59" y="44"/>
                  </a:lnTo>
                  <a:lnTo>
                    <a:pt x="89" y="45"/>
                  </a:lnTo>
                  <a:lnTo>
                    <a:pt x="127" y="43"/>
                  </a:lnTo>
                  <a:lnTo>
                    <a:pt x="164" y="35"/>
                  </a:lnTo>
                  <a:lnTo>
                    <a:pt x="202" y="25"/>
                  </a:lnTo>
                  <a:lnTo>
                    <a:pt x="236" y="8"/>
                  </a:lnTo>
                  <a:lnTo>
                    <a:pt x="271" y="25"/>
                  </a:lnTo>
                  <a:lnTo>
                    <a:pt x="307" y="35"/>
                  </a:lnTo>
                  <a:lnTo>
                    <a:pt x="344" y="43"/>
                  </a:lnTo>
                  <a:lnTo>
                    <a:pt x="383" y="45"/>
                  </a:lnTo>
                  <a:lnTo>
                    <a:pt x="422" y="43"/>
                  </a:lnTo>
                  <a:lnTo>
                    <a:pt x="459" y="34"/>
                  </a:lnTo>
                  <a:lnTo>
                    <a:pt x="496" y="21"/>
                  </a:lnTo>
                  <a:lnTo>
                    <a:pt x="531" y="8"/>
                  </a:lnTo>
                  <a:lnTo>
                    <a:pt x="564" y="25"/>
                  </a:lnTo>
                  <a:lnTo>
                    <a:pt x="602" y="35"/>
                  </a:lnTo>
                  <a:lnTo>
                    <a:pt x="639" y="43"/>
                  </a:lnTo>
                  <a:lnTo>
                    <a:pt x="677" y="45"/>
                  </a:lnTo>
                  <a:lnTo>
                    <a:pt x="715" y="43"/>
                  </a:lnTo>
                  <a:lnTo>
                    <a:pt x="753" y="33"/>
                  </a:lnTo>
                  <a:lnTo>
                    <a:pt x="789" y="19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3DCDAD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74">
              <a:extLst>
                <a:ext uri="{FF2B5EF4-FFF2-40B4-BE49-F238E27FC236}">
                  <a16:creationId xmlns:a16="http://schemas.microsoft.com/office/drawing/2014/main" id="{5ED1EF5E-2F0E-AA43-174C-155EF0902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1714"/>
              <a:ext cx="91" cy="179"/>
            </a:xfrm>
            <a:custGeom>
              <a:avLst/>
              <a:gdLst>
                <a:gd name="T0" fmla="*/ 45 w 91"/>
                <a:gd name="T1" fmla="*/ 0 h 179"/>
                <a:gd name="T2" fmla="*/ 57 w 91"/>
                <a:gd name="T3" fmla="*/ 2 h 179"/>
                <a:gd name="T4" fmla="*/ 68 w 91"/>
                <a:gd name="T5" fmla="*/ 12 h 179"/>
                <a:gd name="T6" fmla="*/ 77 w 91"/>
                <a:gd name="T7" fmla="*/ 25 h 179"/>
                <a:gd name="T8" fmla="*/ 83 w 91"/>
                <a:gd name="T9" fmla="*/ 43 h 179"/>
                <a:gd name="T10" fmla="*/ 88 w 91"/>
                <a:gd name="T11" fmla="*/ 65 h 179"/>
                <a:gd name="T12" fmla="*/ 91 w 91"/>
                <a:gd name="T13" fmla="*/ 89 h 179"/>
                <a:gd name="T14" fmla="*/ 88 w 91"/>
                <a:gd name="T15" fmla="*/ 112 h 179"/>
                <a:gd name="T16" fmla="*/ 83 w 91"/>
                <a:gd name="T17" fmla="*/ 134 h 179"/>
                <a:gd name="T18" fmla="*/ 77 w 91"/>
                <a:gd name="T19" fmla="*/ 152 h 179"/>
                <a:gd name="T20" fmla="*/ 68 w 91"/>
                <a:gd name="T21" fmla="*/ 167 h 179"/>
                <a:gd name="T22" fmla="*/ 57 w 91"/>
                <a:gd name="T23" fmla="*/ 175 h 179"/>
                <a:gd name="T24" fmla="*/ 45 w 91"/>
                <a:gd name="T25" fmla="*/ 179 h 179"/>
                <a:gd name="T26" fmla="*/ 34 w 91"/>
                <a:gd name="T27" fmla="*/ 175 h 179"/>
                <a:gd name="T28" fmla="*/ 23 w 91"/>
                <a:gd name="T29" fmla="*/ 167 h 179"/>
                <a:gd name="T30" fmla="*/ 13 w 91"/>
                <a:gd name="T31" fmla="*/ 152 h 179"/>
                <a:gd name="T32" fmla="*/ 7 w 91"/>
                <a:gd name="T33" fmla="*/ 134 h 179"/>
                <a:gd name="T34" fmla="*/ 2 w 91"/>
                <a:gd name="T35" fmla="*/ 112 h 179"/>
                <a:gd name="T36" fmla="*/ 0 w 91"/>
                <a:gd name="T37" fmla="*/ 89 h 179"/>
                <a:gd name="T38" fmla="*/ 2 w 91"/>
                <a:gd name="T39" fmla="*/ 65 h 179"/>
                <a:gd name="T40" fmla="*/ 7 w 91"/>
                <a:gd name="T41" fmla="*/ 43 h 179"/>
                <a:gd name="T42" fmla="*/ 13 w 91"/>
                <a:gd name="T43" fmla="*/ 25 h 179"/>
                <a:gd name="T44" fmla="*/ 23 w 91"/>
                <a:gd name="T45" fmla="*/ 12 h 179"/>
                <a:gd name="T46" fmla="*/ 34 w 91"/>
                <a:gd name="T47" fmla="*/ 2 h 179"/>
                <a:gd name="T48" fmla="*/ 45 w 91"/>
                <a:gd name="T4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179">
                  <a:moveTo>
                    <a:pt x="45" y="0"/>
                  </a:moveTo>
                  <a:lnTo>
                    <a:pt x="57" y="2"/>
                  </a:lnTo>
                  <a:lnTo>
                    <a:pt x="68" y="12"/>
                  </a:lnTo>
                  <a:lnTo>
                    <a:pt x="77" y="25"/>
                  </a:lnTo>
                  <a:lnTo>
                    <a:pt x="83" y="43"/>
                  </a:lnTo>
                  <a:lnTo>
                    <a:pt x="88" y="65"/>
                  </a:lnTo>
                  <a:lnTo>
                    <a:pt x="91" y="89"/>
                  </a:lnTo>
                  <a:lnTo>
                    <a:pt x="88" y="112"/>
                  </a:lnTo>
                  <a:lnTo>
                    <a:pt x="83" y="134"/>
                  </a:lnTo>
                  <a:lnTo>
                    <a:pt x="77" y="152"/>
                  </a:lnTo>
                  <a:lnTo>
                    <a:pt x="68" y="167"/>
                  </a:lnTo>
                  <a:lnTo>
                    <a:pt x="57" y="175"/>
                  </a:lnTo>
                  <a:lnTo>
                    <a:pt x="45" y="179"/>
                  </a:lnTo>
                  <a:lnTo>
                    <a:pt x="34" y="175"/>
                  </a:lnTo>
                  <a:lnTo>
                    <a:pt x="23" y="167"/>
                  </a:lnTo>
                  <a:lnTo>
                    <a:pt x="13" y="152"/>
                  </a:lnTo>
                  <a:lnTo>
                    <a:pt x="7" y="134"/>
                  </a:lnTo>
                  <a:lnTo>
                    <a:pt x="2" y="112"/>
                  </a:lnTo>
                  <a:lnTo>
                    <a:pt x="0" y="89"/>
                  </a:lnTo>
                  <a:lnTo>
                    <a:pt x="2" y="65"/>
                  </a:lnTo>
                  <a:lnTo>
                    <a:pt x="7" y="43"/>
                  </a:lnTo>
                  <a:lnTo>
                    <a:pt x="13" y="25"/>
                  </a:lnTo>
                  <a:lnTo>
                    <a:pt x="23" y="12"/>
                  </a:lnTo>
                  <a:lnTo>
                    <a:pt x="34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75">
              <a:extLst>
                <a:ext uri="{FF2B5EF4-FFF2-40B4-BE49-F238E27FC236}">
                  <a16:creationId xmlns:a16="http://schemas.microsoft.com/office/drawing/2014/main" id="{F30AA9BB-AD37-313E-C732-EADD67443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2039"/>
              <a:ext cx="91" cy="179"/>
            </a:xfrm>
            <a:custGeom>
              <a:avLst/>
              <a:gdLst>
                <a:gd name="T0" fmla="*/ 45 w 91"/>
                <a:gd name="T1" fmla="*/ 0 h 179"/>
                <a:gd name="T2" fmla="*/ 57 w 91"/>
                <a:gd name="T3" fmla="*/ 4 h 179"/>
                <a:gd name="T4" fmla="*/ 68 w 91"/>
                <a:gd name="T5" fmla="*/ 12 h 179"/>
                <a:gd name="T6" fmla="*/ 77 w 91"/>
                <a:gd name="T7" fmla="*/ 27 h 179"/>
                <a:gd name="T8" fmla="*/ 83 w 91"/>
                <a:gd name="T9" fmla="*/ 45 h 179"/>
                <a:gd name="T10" fmla="*/ 88 w 91"/>
                <a:gd name="T11" fmla="*/ 67 h 179"/>
                <a:gd name="T12" fmla="*/ 91 w 91"/>
                <a:gd name="T13" fmla="*/ 90 h 179"/>
                <a:gd name="T14" fmla="*/ 88 w 91"/>
                <a:gd name="T15" fmla="*/ 114 h 179"/>
                <a:gd name="T16" fmla="*/ 83 w 91"/>
                <a:gd name="T17" fmla="*/ 136 h 179"/>
                <a:gd name="T18" fmla="*/ 77 w 91"/>
                <a:gd name="T19" fmla="*/ 154 h 179"/>
                <a:gd name="T20" fmla="*/ 68 w 91"/>
                <a:gd name="T21" fmla="*/ 167 h 179"/>
                <a:gd name="T22" fmla="*/ 57 w 91"/>
                <a:gd name="T23" fmla="*/ 177 h 179"/>
                <a:gd name="T24" fmla="*/ 45 w 91"/>
                <a:gd name="T25" fmla="*/ 179 h 179"/>
                <a:gd name="T26" fmla="*/ 34 w 91"/>
                <a:gd name="T27" fmla="*/ 177 h 179"/>
                <a:gd name="T28" fmla="*/ 23 w 91"/>
                <a:gd name="T29" fmla="*/ 167 h 179"/>
                <a:gd name="T30" fmla="*/ 13 w 91"/>
                <a:gd name="T31" fmla="*/ 154 h 179"/>
                <a:gd name="T32" fmla="*/ 7 w 91"/>
                <a:gd name="T33" fmla="*/ 136 h 179"/>
                <a:gd name="T34" fmla="*/ 2 w 91"/>
                <a:gd name="T35" fmla="*/ 114 h 179"/>
                <a:gd name="T36" fmla="*/ 0 w 91"/>
                <a:gd name="T37" fmla="*/ 90 h 179"/>
                <a:gd name="T38" fmla="*/ 2 w 91"/>
                <a:gd name="T39" fmla="*/ 67 h 179"/>
                <a:gd name="T40" fmla="*/ 7 w 91"/>
                <a:gd name="T41" fmla="*/ 45 h 179"/>
                <a:gd name="T42" fmla="*/ 13 w 91"/>
                <a:gd name="T43" fmla="*/ 27 h 179"/>
                <a:gd name="T44" fmla="*/ 23 w 91"/>
                <a:gd name="T45" fmla="*/ 12 h 179"/>
                <a:gd name="T46" fmla="*/ 34 w 91"/>
                <a:gd name="T47" fmla="*/ 4 h 179"/>
                <a:gd name="T48" fmla="*/ 45 w 91"/>
                <a:gd name="T4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179">
                  <a:moveTo>
                    <a:pt x="45" y="0"/>
                  </a:moveTo>
                  <a:lnTo>
                    <a:pt x="57" y="4"/>
                  </a:lnTo>
                  <a:lnTo>
                    <a:pt x="68" y="12"/>
                  </a:lnTo>
                  <a:lnTo>
                    <a:pt x="77" y="27"/>
                  </a:lnTo>
                  <a:lnTo>
                    <a:pt x="83" y="45"/>
                  </a:lnTo>
                  <a:lnTo>
                    <a:pt x="88" y="67"/>
                  </a:lnTo>
                  <a:lnTo>
                    <a:pt x="91" y="90"/>
                  </a:lnTo>
                  <a:lnTo>
                    <a:pt x="88" y="114"/>
                  </a:lnTo>
                  <a:lnTo>
                    <a:pt x="83" y="136"/>
                  </a:lnTo>
                  <a:lnTo>
                    <a:pt x="77" y="154"/>
                  </a:lnTo>
                  <a:lnTo>
                    <a:pt x="68" y="167"/>
                  </a:lnTo>
                  <a:lnTo>
                    <a:pt x="57" y="177"/>
                  </a:lnTo>
                  <a:lnTo>
                    <a:pt x="45" y="179"/>
                  </a:lnTo>
                  <a:lnTo>
                    <a:pt x="34" y="177"/>
                  </a:lnTo>
                  <a:lnTo>
                    <a:pt x="23" y="167"/>
                  </a:lnTo>
                  <a:lnTo>
                    <a:pt x="13" y="154"/>
                  </a:lnTo>
                  <a:lnTo>
                    <a:pt x="7" y="136"/>
                  </a:lnTo>
                  <a:lnTo>
                    <a:pt x="2" y="114"/>
                  </a:lnTo>
                  <a:lnTo>
                    <a:pt x="0" y="90"/>
                  </a:lnTo>
                  <a:lnTo>
                    <a:pt x="2" y="67"/>
                  </a:lnTo>
                  <a:lnTo>
                    <a:pt x="7" y="45"/>
                  </a:lnTo>
                  <a:lnTo>
                    <a:pt x="13" y="27"/>
                  </a:lnTo>
                  <a:lnTo>
                    <a:pt x="23" y="12"/>
                  </a:lnTo>
                  <a:lnTo>
                    <a:pt x="34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76">
              <a:extLst>
                <a:ext uri="{FF2B5EF4-FFF2-40B4-BE49-F238E27FC236}">
                  <a16:creationId xmlns:a16="http://schemas.microsoft.com/office/drawing/2014/main" id="{5D2A7B9C-5238-67A0-E6EE-21368C10B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2366"/>
              <a:ext cx="91" cy="178"/>
            </a:xfrm>
            <a:custGeom>
              <a:avLst/>
              <a:gdLst>
                <a:gd name="T0" fmla="*/ 45 w 91"/>
                <a:gd name="T1" fmla="*/ 0 h 178"/>
                <a:gd name="T2" fmla="*/ 57 w 91"/>
                <a:gd name="T3" fmla="*/ 3 h 178"/>
                <a:gd name="T4" fmla="*/ 68 w 91"/>
                <a:gd name="T5" fmla="*/ 12 h 178"/>
                <a:gd name="T6" fmla="*/ 77 w 91"/>
                <a:gd name="T7" fmla="*/ 26 h 178"/>
                <a:gd name="T8" fmla="*/ 83 w 91"/>
                <a:gd name="T9" fmla="*/ 44 h 178"/>
                <a:gd name="T10" fmla="*/ 88 w 91"/>
                <a:gd name="T11" fmla="*/ 66 h 178"/>
                <a:gd name="T12" fmla="*/ 91 w 91"/>
                <a:gd name="T13" fmla="*/ 89 h 178"/>
                <a:gd name="T14" fmla="*/ 88 w 91"/>
                <a:gd name="T15" fmla="*/ 113 h 178"/>
                <a:gd name="T16" fmla="*/ 83 w 91"/>
                <a:gd name="T17" fmla="*/ 135 h 178"/>
                <a:gd name="T18" fmla="*/ 77 w 91"/>
                <a:gd name="T19" fmla="*/ 153 h 178"/>
                <a:gd name="T20" fmla="*/ 68 w 91"/>
                <a:gd name="T21" fmla="*/ 166 h 178"/>
                <a:gd name="T22" fmla="*/ 57 w 91"/>
                <a:gd name="T23" fmla="*/ 176 h 178"/>
                <a:gd name="T24" fmla="*/ 45 w 91"/>
                <a:gd name="T25" fmla="*/ 178 h 178"/>
                <a:gd name="T26" fmla="*/ 34 w 91"/>
                <a:gd name="T27" fmla="*/ 176 h 178"/>
                <a:gd name="T28" fmla="*/ 23 w 91"/>
                <a:gd name="T29" fmla="*/ 166 h 178"/>
                <a:gd name="T30" fmla="*/ 13 w 91"/>
                <a:gd name="T31" fmla="*/ 153 h 178"/>
                <a:gd name="T32" fmla="*/ 7 w 91"/>
                <a:gd name="T33" fmla="*/ 135 h 178"/>
                <a:gd name="T34" fmla="*/ 2 w 91"/>
                <a:gd name="T35" fmla="*/ 113 h 178"/>
                <a:gd name="T36" fmla="*/ 0 w 91"/>
                <a:gd name="T37" fmla="*/ 89 h 178"/>
                <a:gd name="T38" fmla="*/ 2 w 91"/>
                <a:gd name="T39" fmla="*/ 66 h 178"/>
                <a:gd name="T40" fmla="*/ 7 w 91"/>
                <a:gd name="T41" fmla="*/ 44 h 178"/>
                <a:gd name="T42" fmla="*/ 13 w 91"/>
                <a:gd name="T43" fmla="*/ 26 h 178"/>
                <a:gd name="T44" fmla="*/ 23 w 91"/>
                <a:gd name="T45" fmla="*/ 12 h 178"/>
                <a:gd name="T46" fmla="*/ 34 w 91"/>
                <a:gd name="T47" fmla="*/ 3 h 178"/>
                <a:gd name="T48" fmla="*/ 45 w 91"/>
                <a:gd name="T4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178">
                  <a:moveTo>
                    <a:pt x="45" y="0"/>
                  </a:moveTo>
                  <a:lnTo>
                    <a:pt x="57" y="3"/>
                  </a:lnTo>
                  <a:lnTo>
                    <a:pt x="68" y="12"/>
                  </a:lnTo>
                  <a:lnTo>
                    <a:pt x="77" y="26"/>
                  </a:lnTo>
                  <a:lnTo>
                    <a:pt x="83" y="44"/>
                  </a:lnTo>
                  <a:lnTo>
                    <a:pt x="88" y="66"/>
                  </a:lnTo>
                  <a:lnTo>
                    <a:pt x="91" y="89"/>
                  </a:lnTo>
                  <a:lnTo>
                    <a:pt x="88" y="113"/>
                  </a:lnTo>
                  <a:lnTo>
                    <a:pt x="83" y="135"/>
                  </a:lnTo>
                  <a:lnTo>
                    <a:pt x="77" y="153"/>
                  </a:lnTo>
                  <a:lnTo>
                    <a:pt x="68" y="166"/>
                  </a:lnTo>
                  <a:lnTo>
                    <a:pt x="57" y="176"/>
                  </a:lnTo>
                  <a:lnTo>
                    <a:pt x="45" y="178"/>
                  </a:lnTo>
                  <a:lnTo>
                    <a:pt x="34" y="176"/>
                  </a:lnTo>
                  <a:lnTo>
                    <a:pt x="23" y="166"/>
                  </a:lnTo>
                  <a:lnTo>
                    <a:pt x="13" y="153"/>
                  </a:lnTo>
                  <a:lnTo>
                    <a:pt x="7" y="135"/>
                  </a:lnTo>
                  <a:lnTo>
                    <a:pt x="2" y="113"/>
                  </a:lnTo>
                  <a:lnTo>
                    <a:pt x="0" y="89"/>
                  </a:lnTo>
                  <a:lnTo>
                    <a:pt x="2" y="66"/>
                  </a:lnTo>
                  <a:lnTo>
                    <a:pt x="7" y="44"/>
                  </a:lnTo>
                  <a:lnTo>
                    <a:pt x="13" y="26"/>
                  </a:lnTo>
                  <a:lnTo>
                    <a:pt x="23" y="12"/>
                  </a:lnTo>
                  <a:lnTo>
                    <a:pt x="34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77">
              <a:extLst>
                <a:ext uri="{FF2B5EF4-FFF2-40B4-BE49-F238E27FC236}">
                  <a16:creationId xmlns:a16="http://schemas.microsoft.com/office/drawing/2014/main" id="{4011ACD4-CA9D-A727-394C-03ED2C6F0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1" y="2679"/>
              <a:ext cx="64" cy="1331"/>
            </a:xfrm>
            <a:custGeom>
              <a:avLst/>
              <a:gdLst>
                <a:gd name="T0" fmla="*/ 32 w 64"/>
                <a:gd name="T1" fmla="*/ 0 h 1331"/>
                <a:gd name="T2" fmla="*/ 43 w 64"/>
                <a:gd name="T3" fmla="*/ 2 h 1331"/>
                <a:gd name="T4" fmla="*/ 52 w 64"/>
                <a:gd name="T5" fmla="*/ 7 h 1331"/>
                <a:gd name="T6" fmla="*/ 58 w 64"/>
                <a:gd name="T7" fmla="*/ 15 h 1331"/>
                <a:gd name="T8" fmla="*/ 61 w 64"/>
                <a:gd name="T9" fmla="*/ 25 h 1331"/>
                <a:gd name="T10" fmla="*/ 62 w 64"/>
                <a:gd name="T11" fmla="*/ 37 h 1331"/>
                <a:gd name="T12" fmla="*/ 64 w 64"/>
                <a:gd name="T13" fmla="*/ 50 h 1331"/>
                <a:gd name="T14" fmla="*/ 64 w 64"/>
                <a:gd name="T15" fmla="*/ 64 h 1331"/>
                <a:gd name="T16" fmla="*/ 64 w 64"/>
                <a:gd name="T17" fmla="*/ 1280 h 1331"/>
                <a:gd name="T18" fmla="*/ 64 w 64"/>
                <a:gd name="T19" fmla="*/ 1295 h 1331"/>
                <a:gd name="T20" fmla="*/ 62 w 64"/>
                <a:gd name="T21" fmla="*/ 1307 h 1331"/>
                <a:gd name="T22" fmla="*/ 60 w 64"/>
                <a:gd name="T23" fmla="*/ 1318 h 1331"/>
                <a:gd name="T24" fmla="*/ 54 w 64"/>
                <a:gd name="T25" fmla="*/ 1325 h 1331"/>
                <a:gd name="T26" fmla="*/ 45 w 64"/>
                <a:gd name="T27" fmla="*/ 1330 h 1331"/>
                <a:gd name="T28" fmla="*/ 32 w 64"/>
                <a:gd name="T29" fmla="*/ 1331 h 1331"/>
                <a:gd name="T30" fmla="*/ 19 w 64"/>
                <a:gd name="T31" fmla="*/ 1330 h 1331"/>
                <a:gd name="T32" fmla="*/ 9 w 64"/>
                <a:gd name="T33" fmla="*/ 1325 h 1331"/>
                <a:gd name="T34" fmla="*/ 4 w 64"/>
                <a:gd name="T35" fmla="*/ 1318 h 1331"/>
                <a:gd name="T36" fmla="*/ 1 w 64"/>
                <a:gd name="T37" fmla="*/ 1307 h 1331"/>
                <a:gd name="T38" fmla="*/ 0 w 64"/>
                <a:gd name="T39" fmla="*/ 1295 h 1331"/>
                <a:gd name="T40" fmla="*/ 0 w 64"/>
                <a:gd name="T41" fmla="*/ 1280 h 1331"/>
                <a:gd name="T42" fmla="*/ 0 w 64"/>
                <a:gd name="T43" fmla="*/ 64 h 1331"/>
                <a:gd name="T44" fmla="*/ 0 w 64"/>
                <a:gd name="T45" fmla="*/ 50 h 1331"/>
                <a:gd name="T46" fmla="*/ 1 w 64"/>
                <a:gd name="T47" fmla="*/ 37 h 1331"/>
                <a:gd name="T48" fmla="*/ 2 w 64"/>
                <a:gd name="T49" fmla="*/ 25 h 1331"/>
                <a:gd name="T50" fmla="*/ 6 w 64"/>
                <a:gd name="T51" fmla="*/ 15 h 1331"/>
                <a:gd name="T52" fmla="*/ 12 w 64"/>
                <a:gd name="T53" fmla="*/ 7 h 1331"/>
                <a:gd name="T54" fmla="*/ 20 w 64"/>
                <a:gd name="T55" fmla="*/ 2 h 1331"/>
                <a:gd name="T56" fmla="*/ 32 w 64"/>
                <a:gd name="T57" fmla="*/ 0 h 1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331">
                  <a:moveTo>
                    <a:pt x="32" y="0"/>
                  </a:moveTo>
                  <a:lnTo>
                    <a:pt x="43" y="2"/>
                  </a:lnTo>
                  <a:lnTo>
                    <a:pt x="52" y="7"/>
                  </a:lnTo>
                  <a:lnTo>
                    <a:pt x="58" y="15"/>
                  </a:lnTo>
                  <a:lnTo>
                    <a:pt x="61" y="25"/>
                  </a:lnTo>
                  <a:lnTo>
                    <a:pt x="62" y="37"/>
                  </a:lnTo>
                  <a:lnTo>
                    <a:pt x="64" y="50"/>
                  </a:lnTo>
                  <a:lnTo>
                    <a:pt x="64" y="64"/>
                  </a:lnTo>
                  <a:lnTo>
                    <a:pt x="64" y="1280"/>
                  </a:lnTo>
                  <a:lnTo>
                    <a:pt x="64" y="1295"/>
                  </a:lnTo>
                  <a:lnTo>
                    <a:pt x="62" y="1307"/>
                  </a:lnTo>
                  <a:lnTo>
                    <a:pt x="60" y="1318"/>
                  </a:lnTo>
                  <a:lnTo>
                    <a:pt x="54" y="1325"/>
                  </a:lnTo>
                  <a:lnTo>
                    <a:pt x="45" y="1330"/>
                  </a:lnTo>
                  <a:lnTo>
                    <a:pt x="32" y="1331"/>
                  </a:lnTo>
                  <a:lnTo>
                    <a:pt x="19" y="1330"/>
                  </a:lnTo>
                  <a:lnTo>
                    <a:pt x="9" y="1325"/>
                  </a:lnTo>
                  <a:lnTo>
                    <a:pt x="4" y="1318"/>
                  </a:lnTo>
                  <a:lnTo>
                    <a:pt x="1" y="1307"/>
                  </a:lnTo>
                  <a:lnTo>
                    <a:pt x="0" y="1295"/>
                  </a:lnTo>
                  <a:lnTo>
                    <a:pt x="0" y="1280"/>
                  </a:lnTo>
                  <a:lnTo>
                    <a:pt x="0" y="64"/>
                  </a:lnTo>
                  <a:lnTo>
                    <a:pt x="0" y="50"/>
                  </a:lnTo>
                  <a:lnTo>
                    <a:pt x="1" y="37"/>
                  </a:lnTo>
                  <a:lnTo>
                    <a:pt x="2" y="25"/>
                  </a:lnTo>
                  <a:lnTo>
                    <a:pt x="6" y="15"/>
                  </a:lnTo>
                  <a:lnTo>
                    <a:pt x="12" y="7"/>
                  </a:lnTo>
                  <a:lnTo>
                    <a:pt x="20" y="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78">
              <a:extLst>
                <a:ext uri="{FF2B5EF4-FFF2-40B4-BE49-F238E27FC236}">
                  <a16:creationId xmlns:a16="http://schemas.microsoft.com/office/drawing/2014/main" id="{4592A12A-91B7-8534-A08F-39A75E137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941"/>
              <a:ext cx="139" cy="287"/>
            </a:xfrm>
            <a:custGeom>
              <a:avLst/>
              <a:gdLst>
                <a:gd name="T0" fmla="*/ 116 w 139"/>
                <a:gd name="T1" fmla="*/ 0 h 287"/>
                <a:gd name="T2" fmla="*/ 124 w 139"/>
                <a:gd name="T3" fmla="*/ 0 h 287"/>
                <a:gd name="T4" fmla="*/ 132 w 139"/>
                <a:gd name="T5" fmla="*/ 6 h 287"/>
                <a:gd name="T6" fmla="*/ 136 w 139"/>
                <a:gd name="T7" fmla="*/ 18 h 287"/>
                <a:gd name="T8" fmla="*/ 139 w 139"/>
                <a:gd name="T9" fmla="*/ 34 h 287"/>
                <a:gd name="T10" fmla="*/ 138 w 139"/>
                <a:gd name="T11" fmla="*/ 53 h 287"/>
                <a:gd name="T12" fmla="*/ 135 w 139"/>
                <a:gd name="T13" fmla="*/ 76 h 287"/>
                <a:gd name="T14" fmla="*/ 129 w 139"/>
                <a:gd name="T15" fmla="*/ 103 h 287"/>
                <a:gd name="T16" fmla="*/ 121 w 139"/>
                <a:gd name="T17" fmla="*/ 131 h 287"/>
                <a:gd name="T18" fmla="*/ 111 w 139"/>
                <a:gd name="T19" fmla="*/ 160 h 287"/>
                <a:gd name="T20" fmla="*/ 99 w 139"/>
                <a:gd name="T21" fmla="*/ 188 h 287"/>
                <a:gd name="T22" fmla="*/ 86 w 139"/>
                <a:gd name="T23" fmla="*/ 214 h 287"/>
                <a:gd name="T24" fmla="*/ 72 w 139"/>
                <a:gd name="T25" fmla="*/ 237 h 287"/>
                <a:gd name="T26" fmla="*/ 59 w 139"/>
                <a:gd name="T27" fmla="*/ 255 h 287"/>
                <a:gd name="T28" fmla="*/ 46 w 139"/>
                <a:gd name="T29" fmla="*/ 271 h 287"/>
                <a:gd name="T30" fmla="*/ 34 w 139"/>
                <a:gd name="T31" fmla="*/ 281 h 287"/>
                <a:gd name="T32" fmla="*/ 23 w 139"/>
                <a:gd name="T33" fmla="*/ 287 h 287"/>
                <a:gd name="T34" fmla="*/ 13 w 139"/>
                <a:gd name="T35" fmla="*/ 286 h 287"/>
                <a:gd name="T36" fmla="*/ 6 w 139"/>
                <a:gd name="T37" fmla="*/ 280 h 287"/>
                <a:gd name="T38" fmla="*/ 1 w 139"/>
                <a:gd name="T39" fmla="*/ 269 h 287"/>
                <a:gd name="T40" fmla="*/ 0 w 139"/>
                <a:gd name="T41" fmla="*/ 253 h 287"/>
                <a:gd name="T42" fmla="*/ 0 w 139"/>
                <a:gd name="T43" fmla="*/ 232 h 287"/>
                <a:gd name="T44" fmla="*/ 3 w 139"/>
                <a:gd name="T45" fmla="*/ 209 h 287"/>
                <a:gd name="T46" fmla="*/ 8 w 139"/>
                <a:gd name="T47" fmla="*/ 184 h 287"/>
                <a:gd name="T48" fmla="*/ 17 w 139"/>
                <a:gd name="T49" fmla="*/ 156 h 287"/>
                <a:gd name="T50" fmla="*/ 28 w 139"/>
                <a:gd name="T51" fmla="*/ 127 h 287"/>
                <a:gd name="T52" fmla="*/ 40 w 139"/>
                <a:gd name="T53" fmla="*/ 98 h 287"/>
                <a:gd name="T54" fmla="*/ 52 w 139"/>
                <a:gd name="T55" fmla="*/ 73 h 287"/>
                <a:gd name="T56" fmla="*/ 65 w 139"/>
                <a:gd name="T57" fmla="*/ 50 h 287"/>
                <a:gd name="T58" fmla="*/ 78 w 139"/>
                <a:gd name="T59" fmla="*/ 30 h 287"/>
                <a:gd name="T60" fmla="*/ 92 w 139"/>
                <a:gd name="T61" fmla="*/ 16 h 287"/>
                <a:gd name="T62" fmla="*/ 104 w 139"/>
                <a:gd name="T63" fmla="*/ 5 h 287"/>
                <a:gd name="T64" fmla="*/ 116 w 139"/>
                <a:gd name="T6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9" h="287">
                  <a:moveTo>
                    <a:pt x="116" y="0"/>
                  </a:moveTo>
                  <a:lnTo>
                    <a:pt x="124" y="0"/>
                  </a:lnTo>
                  <a:lnTo>
                    <a:pt x="132" y="6"/>
                  </a:lnTo>
                  <a:lnTo>
                    <a:pt x="136" y="18"/>
                  </a:lnTo>
                  <a:lnTo>
                    <a:pt x="139" y="34"/>
                  </a:lnTo>
                  <a:lnTo>
                    <a:pt x="138" y="53"/>
                  </a:lnTo>
                  <a:lnTo>
                    <a:pt x="135" y="76"/>
                  </a:lnTo>
                  <a:lnTo>
                    <a:pt x="129" y="103"/>
                  </a:lnTo>
                  <a:lnTo>
                    <a:pt x="121" y="131"/>
                  </a:lnTo>
                  <a:lnTo>
                    <a:pt x="111" y="160"/>
                  </a:lnTo>
                  <a:lnTo>
                    <a:pt x="99" y="188"/>
                  </a:lnTo>
                  <a:lnTo>
                    <a:pt x="86" y="214"/>
                  </a:lnTo>
                  <a:lnTo>
                    <a:pt x="72" y="237"/>
                  </a:lnTo>
                  <a:lnTo>
                    <a:pt x="59" y="255"/>
                  </a:lnTo>
                  <a:lnTo>
                    <a:pt x="46" y="271"/>
                  </a:lnTo>
                  <a:lnTo>
                    <a:pt x="34" y="281"/>
                  </a:lnTo>
                  <a:lnTo>
                    <a:pt x="23" y="287"/>
                  </a:lnTo>
                  <a:lnTo>
                    <a:pt x="13" y="286"/>
                  </a:lnTo>
                  <a:lnTo>
                    <a:pt x="6" y="280"/>
                  </a:lnTo>
                  <a:lnTo>
                    <a:pt x="1" y="269"/>
                  </a:lnTo>
                  <a:lnTo>
                    <a:pt x="0" y="253"/>
                  </a:lnTo>
                  <a:lnTo>
                    <a:pt x="0" y="232"/>
                  </a:lnTo>
                  <a:lnTo>
                    <a:pt x="3" y="209"/>
                  </a:lnTo>
                  <a:lnTo>
                    <a:pt x="8" y="184"/>
                  </a:lnTo>
                  <a:lnTo>
                    <a:pt x="17" y="156"/>
                  </a:lnTo>
                  <a:lnTo>
                    <a:pt x="28" y="127"/>
                  </a:lnTo>
                  <a:lnTo>
                    <a:pt x="40" y="98"/>
                  </a:lnTo>
                  <a:lnTo>
                    <a:pt x="52" y="73"/>
                  </a:lnTo>
                  <a:lnTo>
                    <a:pt x="65" y="50"/>
                  </a:lnTo>
                  <a:lnTo>
                    <a:pt x="78" y="30"/>
                  </a:lnTo>
                  <a:lnTo>
                    <a:pt x="92" y="16"/>
                  </a:lnTo>
                  <a:lnTo>
                    <a:pt x="104" y="5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A2FFDC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Rectangle 79">
              <a:extLst>
                <a:ext uri="{FF2B5EF4-FFF2-40B4-BE49-F238E27FC236}">
                  <a16:creationId xmlns:a16="http://schemas.microsoft.com/office/drawing/2014/main" id="{58A9F588-432C-0B86-FE07-AFE1E798F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3" y="421"/>
              <a:ext cx="767" cy="64"/>
            </a:xfrm>
            <a:prstGeom prst="rect">
              <a:avLst/>
            </a:prstGeom>
            <a:solidFill>
              <a:srgbClr val="35B0EE"/>
            </a:solidFill>
            <a:ln w="0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Freeform 80">
              <a:extLst>
                <a:ext uri="{FF2B5EF4-FFF2-40B4-BE49-F238E27FC236}">
                  <a16:creationId xmlns:a16="http://schemas.microsoft.com/office/drawing/2014/main" id="{D5EFAC94-D106-22C9-944E-047001EEF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" y="1643"/>
              <a:ext cx="1023" cy="58"/>
            </a:xfrm>
            <a:custGeom>
              <a:avLst/>
              <a:gdLst>
                <a:gd name="T0" fmla="*/ 13 w 1023"/>
                <a:gd name="T1" fmla="*/ 0 h 58"/>
                <a:gd name="T2" fmla="*/ 1004 w 1023"/>
                <a:gd name="T3" fmla="*/ 0 h 58"/>
                <a:gd name="T4" fmla="*/ 1009 w 1023"/>
                <a:gd name="T5" fmla="*/ 1 h 58"/>
                <a:gd name="T6" fmla="*/ 1012 w 1023"/>
                <a:gd name="T7" fmla="*/ 4 h 58"/>
                <a:gd name="T8" fmla="*/ 1015 w 1023"/>
                <a:gd name="T9" fmla="*/ 8 h 58"/>
                <a:gd name="T10" fmla="*/ 1016 w 1023"/>
                <a:gd name="T11" fmla="*/ 13 h 58"/>
                <a:gd name="T12" fmla="*/ 1016 w 1023"/>
                <a:gd name="T13" fmla="*/ 44 h 58"/>
                <a:gd name="T14" fmla="*/ 1023 w 1023"/>
                <a:gd name="T15" fmla="*/ 44 h 58"/>
                <a:gd name="T16" fmla="*/ 1022 w 1023"/>
                <a:gd name="T17" fmla="*/ 49 h 58"/>
                <a:gd name="T18" fmla="*/ 1018 w 1023"/>
                <a:gd name="T19" fmla="*/ 54 h 58"/>
                <a:gd name="T20" fmla="*/ 1015 w 1023"/>
                <a:gd name="T21" fmla="*/ 56 h 58"/>
                <a:gd name="T22" fmla="*/ 1010 w 1023"/>
                <a:gd name="T23" fmla="*/ 58 h 58"/>
                <a:gd name="T24" fmla="*/ 13 w 1023"/>
                <a:gd name="T25" fmla="*/ 58 h 58"/>
                <a:gd name="T26" fmla="*/ 8 w 1023"/>
                <a:gd name="T27" fmla="*/ 56 h 58"/>
                <a:gd name="T28" fmla="*/ 3 w 1023"/>
                <a:gd name="T29" fmla="*/ 54 h 58"/>
                <a:gd name="T30" fmla="*/ 1 w 1023"/>
                <a:gd name="T31" fmla="*/ 49 h 58"/>
                <a:gd name="T32" fmla="*/ 0 w 1023"/>
                <a:gd name="T33" fmla="*/ 44 h 58"/>
                <a:gd name="T34" fmla="*/ 0 w 1023"/>
                <a:gd name="T35" fmla="*/ 13 h 58"/>
                <a:gd name="T36" fmla="*/ 1 w 1023"/>
                <a:gd name="T37" fmla="*/ 8 h 58"/>
                <a:gd name="T38" fmla="*/ 3 w 1023"/>
                <a:gd name="T39" fmla="*/ 4 h 58"/>
                <a:gd name="T40" fmla="*/ 8 w 1023"/>
                <a:gd name="T41" fmla="*/ 1 h 58"/>
                <a:gd name="T42" fmla="*/ 13 w 1023"/>
                <a:gd name="T4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3" h="58">
                  <a:moveTo>
                    <a:pt x="13" y="0"/>
                  </a:moveTo>
                  <a:lnTo>
                    <a:pt x="1004" y="0"/>
                  </a:lnTo>
                  <a:lnTo>
                    <a:pt x="1009" y="1"/>
                  </a:lnTo>
                  <a:lnTo>
                    <a:pt x="1012" y="4"/>
                  </a:lnTo>
                  <a:lnTo>
                    <a:pt x="1015" y="8"/>
                  </a:lnTo>
                  <a:lnTo>
                    <a:pt x="1016" y="13"/>
                  </a:lnTo>
                  <a:lnTo>
                    <a:pt x="1016" y="44"/>
                  </a:lnTo>
                  <a:lnTo>
                    <a:pt x="1023" y="44"/>
                  </a:lnTo>
                  <a:lnTo>
                    <a:pt x="1022" y="49"/>
                  </a:lnTo>
                  <a:lnTo>
                    <a:pt x="1018" y="54"/>
                  </a:lnTo>
                  <a:lnTo>
                    <a:pt x="1015" y="56"/>
                  </a:lnTo>
                  <a:lnTo>
                    <a:pt x="1010" y="58"/>
                  </a:lnTo>
                  <a:lnTo>
                    <a:pt x="13" y="58"/>
                  </a:lnTo>
                  <a:lnTo>
                    <a:pt x="8" y="56"/>
                  </a:lnTo>
                  <a:lnTo>
                    <a:pt x="3" y="54"/>
                  </a:lnTo>
                  <a:lnTo>
                    <a:pt x="1" y="49"/>
                  </a:lnTo>
                  <a:lnTo>
                    <a:pt x="0" y="44"/>
                  </a:lnTo>
                  <a:lnTo>
                    <a:pt x="0" y="13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Freeform 81">
              <a:extLst>
                <a:ext uri="{FF2B5EF4-FFF2-40B4-BE49-F238E27FC236}">
                  <a16:creationId xmlns:a16="http://schemas.microsoft.com/office/drawing/2014/main" id="{3B15FBC2-C8FC-1FC3-F526-DC0D97FE8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" y="1963"/>
              <a:ext cx="1023" cy="57"/>
            </a:xfrm>
            <a:custGeom>
              <a:avLst/>
              <a:gdLst>
                <a:gd name="T0" fmla="*/ 13 w 1023"/>
                <a:gd name="T1" fmla="*/ 0 h 57"/>
                <a:gd name="T2" fmla="*/ 1004 w 1023"/>
                <a:gd name="T3" fmla="*/ 0 h 57"/>
                <a:gd name="T4" fmla="*/ 1009 w 1023"/>
                <a:gd name="T5" fmla="*/ 1 h 57"/>
                <a:gd name="T6" fmla="*/ 1012 w 1023"/>
                <a:gd name="T7" fmla="*/ 4 h 57"/>
                <a:gd name="T8" fmla="*/ 1015 w 1023"/>
                <a:gd name="T9" fmla="*/ 8 h 57"/>
                <a:gd name="T10" fmla="*/ 1016 w 1023"/>
                <a:gd name="T11" fmla="*/ 12 h 57"/>
                <a:gd name="T12" fmla="*/ 1016 w 1023"/>
                <a:gd name="T13" fmla="*/ 45 h 57"/>
                <a:gd name="T14" fmla="*/ 1023 w 1023"/>
                <a:gd name="T15" fmla="*/ 45 h 57"/>
                <a:gd name="T16" fmla="*/ 1022 w 1023"/>
                <a:gd name="T17" fmla="*/ 49 h 57"/>
                <a:gd name="T18" fmla="*/ 1018 w 1023"/>
                <a:gd name="T19" fmla="*/ 53 h 57"/>
                <a:gd name="T20" fmla="*/ 1015 w 1023"/>
                <a:gd name="T21" fmla="*/ 57 h 57"/>
                <a:gd name="T22" fmla="*/ 1010 w 1023"/>
                <a:gd name="T23" fmla="*/ 57 h 57"/>
                <a:gd name="T24" fmla="*/ 13 w 1023"/>
                <a:gd name="T25" fmla="*/ 57 h 57"/>
                <a:gd name="T26" fmla="*/ 8 w 1023"/>
                <a:gd name="T27" fmla="*/ 57 h 57"/>
                <a:gd name="T28" fmla="*/ 3 w 1023"/>
                <a:gd name="T29" fmla="*/ 53 h 57"/>
                <a:gd name="T30" fmla="*/ 1 w 1023"/>
                <a:gd name="T31" fmla="*/ 49 h 57"/>
                <a:gd name="T32" fmla="*/ 0 w 1023"/>
                <a:gd name="T33" fmla="*/ 45 h 57"/>
                <a:gd name="T34" fmla="*/ 0 w 1023"/>
                <a:gd name="T35" fmla="*/ 12 h 57"/>
                <a:gd name="T36" fmla="*/ 1 w 1023"/>
                <a:gd name="T37" fmla="*/ 8 h 57"/>
                <a:gd name="T38" fmla="*/ 3 w 1023"/>
                <a:gd name="T39" fmla="*/ 4 h 57"/>
                <a:gd name="T40" fmla="*/ 8 w 1023"/>
                <a:gd name="T41" fmla="*/ 1 h 57"/>
                <a:gd name="T42" fmla="*/ 13 w 1023"/>
                <a:gd name="T4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3" h="57">
                  <a:moveTo>
                    <a:pt x="13" y="0"/>
                  </a:moveTo>
                  <a:lnTo>
                    <a:pt x="1004" y="0"/>
                  </a:lnTo>
                  <a:lnTo>
                    <a:pt x="1009" y="1"/>
                  </a:lnTo>
                  <a:lnTo>
                    <a:pt x="1012" y="4"/>
                  </a:lnTo>
                  <a:lnTo>
                    <a:pt x="1015" y="8"/>
                  </a:lnTo>
                  <a:lnTo>
                    <a:pt x="1016" y="12"/>
                  </a:lnTo>
                  <a:lnTo>
                    <a:pt x="1016" y="45"/>
                  </a:lnTo>
                  <a:lnTo>
                    <a:pt x="1023" y="45"/>
                  </a:lnTo>
                  <a:lnTo>
                    <a:pt x="1022" y="49"/>
                  </a:lnTo>
                  <a:lnTo>
                    <a:pt x="1018" y="53"/>
                  </a:lnTo>
                  <a:lnTo>
                    <a:pt x="1015" y="57"/>
                  </a:lnTo>
                  <a:lnTo>
                    <a:pt x="1010" y="57"/>
                  </a:lnTo>
                  <a:lnTo>
                    <a:pt x="13" y="57"/>
                  </a:lnTo>
                  <a:lnTo>
                    <a:pt x="8" y="57"/>
                  </a:lnTo>
                  <a:lnTo>
                    <a:pt x="3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12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Freeform 82">
              <a:extLst>
                <a:ext uri="{FF2B5EF4-FFF2-40B4-BE49-F238E27FC236}">
                  <a16:creationId xmlns:a16="http://schemas.microsoft.com/office/drawing/2014/main" id="{707CFE3C-258D-ED0B-1849-91EC1D40C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" y="2282"/>
              <a:ext cx="1023" cy="58"/>
            </a:xfrm>
            <a:custGeom>
              <a:avLst/>
              <a:gdLst>
                <a:gd name="T0" fmla="*/ 13 w 1023"/>
                <a:gd name="T1" fmla="*/ 0 h 58"/>
                <a:gd name="T2" fmla="*/ 1004 w 1023"/>
                <a:gd name="T3" fmla="*/ 0 h 58"/>
                <a:gd name="T4" fmla="*/ 1009 w 1023"/>
                <a:gd name="T5" fmla="*/ 1 h 58"/>
                <a:gd name="T6" fmla="*/ 1012 w 1023"/>
                <a:gd name="T7" fmla="*/ 5 h 58"/>
                <a:gd name="T8" fmla="*/ 1015 w 1023"/>
                <a:gd name="T9" fmla="*/ 9 h 58"/>
                <a:gd name="T10" fmla="*/ 1016 w 1023"/>
                <a:gd name="T11" fmla="*/ 13 h 58"/>
                <a:gd name="T12" fmla="*/ 1016 w 1023"/>
                <a:gd name="T13" fmla="*/ 45 h 58"/>
                <a:gd name="T14" fmla="*/ 1023 w 1023"/>
                <a:gd name="T15" fmla="*/ 45 h 58"/>
                <a:gd name="T16" fmla="*/ 1022 w 1023"/>
                <a:gd name="T17" fmla="*/ 50 h 58"/>
                <a:gd name="T18" fmla="*/ 1018 w 1023"/>
                <a:gd name="T19" fmla="*/ 55 h 58"/>
                <a:gd name="T20" fmla="*/ 1015 w 1023"/>
                <a:gd name="T21" fmla="*/ 57 h 58"/>
                <a:gd name="T22" fmla="*/ 1010 w 1023"/>
                <a:gd name="T23" fmla="*/ 58 h 58"/>
                <a:gd name="T24" fmla="*/ 13 w 1023"/>
                <a:gd name="T25" fmla="*/ 58 h 58"/>
                <a:gd name="T26" fmla="*/ 8 w 1023"/>
                <a:gd name="T27" fmla="*/ 57 h 58"/>
                <a:gd name="T28" fmla="*/ 3 w 1023"/>
                <a:gd name="T29" fmla="*/ 55 h 58"/>
                <a:gd name="T30" fmla="*/ 1 w 1023"/>
                <a:gd name="T31" fmla="*/ 50 h 58"/>
                <a:gd name="T32" fmla="*/ 0 w 1023"/>
                <a:gd name="T33" fmla="*/ 45 h 58"/>
                <a:gd name="T34" fmla="*/ 0 w 1023"/>
                <a:gd name="T35" fmla="*/ 13 h 58"/>
                <a:gd name="T36" fmla="*/ 1 w 1023"/>
                <a:gd name="T37" fmla="*/ 9 h 58"/>
                <a:gd name="T38" fmla="*/ 3 w 1023"/>
                <a:gd name="T39" fmla="*/ 5 h 58"/>
                <a:gd name="T40" fmla="*/ 8 w 1023"/>
                <a:gd name="T41" fmla="*/ 1 h 58"/>
                <a:gd name="T42" fmla="*/ 13 w 1023"/>
                <a:gd name="T4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3" h="58">
                  <a:moveTo>
                    <a:pt x="13" y="0"/>
                  </a:moveTo>
                  <a:lnTo>
                    <a:pt x="1004" y="0"/>
                  </a:lnTo>
                  <a:lnTo>
                    <a:pt x="1009" y="1"/>
                  </a:lnTo>
                  <a:lnTo>
                    <a:pt x="1012" y="5"/>
                  </a:lnTo>
                  <a:lnTo>
                    <a:pt x="1015" y="9"/>
                  </a:lnTo>
                  <a:lnTo>
                    <a:pt x="1016" y="13"/>
                  </a:lnTo>
                  <a:lnTo>
                    <a:pt x="1016" y="45"/>
                  </a:lnTo>
                  <a:lnTo>
                    <a:pt x="1023" y="45"/>
                  </a:lnTo>
                  <a:lnTo>
                    <a:pt x="1022" y="50"/>
                  </a:lnTo>
                  <a:lnTo>
                    <a:pt x="1018" y="55"/>
                  </a:lnTo>
                  <a:lnTo>
                    <a:pt x="1015" y="57"/>
                  </a:lnTo>
                  <a:lnTo>
                    <a:pt x="1010" y="58"/>
                  </a:lnTo>
                  <a:lnTo>
                    <a:pt x="13" y="58"/>
                  </a:lnTo>
                  <a:lnTo>
                    <a:pt x="8" y="57"/>
                  </a:lnTo>
                  <a:lnTo>
                    <a:pt x="3" y="55"/>
                  </a:lnTo>
                  <a:lnTo>
                    <a:pt x="1" y="50"/>
                  </a:lnTo>
                  <a:lnTo>
                    <a:pt x="0" y="4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3" y="5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Freeform 83">
              <a:extLst>
                <a:ext uri="{FF2B5EF4-FFF2-40B4-BE49-F238E27FC236}">
                  <a16:creationId xmlns:a16="http://schemas.microsoft.com/office/drawing/2014/main" id="{5F8D33AC-B4FD-275F-EDAC-7FB16A8DB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" y="2603"/>
              <a:ext cx="1023" cy="58"/>
            </a:xfrm>
            <a:custGeom>
              <a:avLst/>
              <a:gdLst>
                <a:gd name="T0" fmla="*/ 13 w 1023"/>
                <a:gd name="T1" fmla="*/ 0 h 58"/>
                <a:gd name="T2" fmla="*/ 1004 w 1023"/>
                <a:gd name="T3" fmla="*/ 0 h 58"/>
                <a:gd name="T4" fmla="*/ 1009 w 1023"/>
                <a:gd name="T5" fmla="*/ 1 h 58"/>
                <a:gd name="T6" fmla="*/ 1012 w 1023"/>
                <a:gd name="T7" fmla="*/ 3 h 58"/>
                <a:gd name="T8" fmla="*/ 1015 w 1023"/>
                <a:gd name="T9" fmla="*/ 8 h 58"/>
                <a:gd name="T10" fmla="*/ 1016 w 1023"/>
                <a:gd name="T11" fmla="*/ 13 h 58"/>
                <a:gd name="T12" fmla="*/ 1016 w 1023"/>
                <a:gd name="T13" fmla="*/ 44 h 58"/>
                <a:gd name="T14" fmla="*/ 1023 w 1023"/>
                <a:gd name="T15" fmla="*/ 44 h 58"/>
                <a:gd name="T16" fmla="*/ 1022 w 1023"/>
                <a:gd name="T17" fmla="*/ 49 h 58"/>
                <a:gd name="T18" fmla="*/ 1018 w 1023"/>
                <a:gd name="T19" fmla="*/ 53 h 58"/>
                <a:gd name="T20" fmla="*/ 1015 w 1023"/>
                <a:gd name="T21" fmla="*/ 56 h 58"/>
                <a:gd name="T22" fmla="*/ 1010 w 1023"/>
                <a:gd name="T23" fmla="*/ 58 h 58"/>
                <a:gd name="T24" fmla="*/ 13 w 1023"/>
                <a:gd name="T25" fmla="*/ 58 h 58"/>
                <a:gd name="T26" fmla="*/ 8 w 1023"/>
                <a:gd name="T27" fmla="*/ 56 h 58"/>
                <a:gd name="T28" fmla="*/ 3 w 1023"/>
                <a:gd name="T29" fmla="*/ 53 h 58"/>
                <a:gd name="T30" fmla="*/ 1 w 1023"/>
                <a:gd name="T31" fmla="*/ 49 h 58"/>
                <a:gd name="T32" fmla="*/ 0 w 1023"/>
                <a:gd name="T33" fmla="*/ 44 h 58"/>
                <a:gd name="T34" fmla="*/ 0 w 1023"/>
                <a:gd name="T35" fmla="*/ 13 h 58"/>
                <a:gd name="T36" fmla="*/ 1 w 1023"/>
                <a:gd name="T37" fmla="*/ 8 h 58"/>
                <a:gd name="T38" fmla="*/ 3 w 1023"/>
                <a:gd name="T39" fmla="*/ 3 h 58"/>
                <a:gd name="T40" fmla="*/ 8 w 1023"/>
                <a:gd name="T41" fmla="*/ 1 h 58"/>
                <a:gd name="T42" fmla="*/ 13 w 1023"/>
                <a:gd name="T4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3" h="58">
                  <a:moveTo>
                    <a:pt x="13" y="0"/>
                  </a:moveTo>
                  <a:lnTo>
                    <a:pt x="1004" y="0"/>
                  </a:lnTo>
                  <a:lnTo>
                    <a:pt x="1009" y="1"/>
                  </a:lnTo>
                  <a:lnTo>
                    <a:pt x="1012" y="3"/>
                  </a:lnTo>
                  <a:lnTo>
                    <a:pt x="1015" y="8"/>
                  </a:lnTo>
                  <a:lnTo>
                    <a:pt x="1016" y="13"/>
                  </a:lnTo>
                  <a:lnTo>
                    <a:pt x="1016" y="44"/>
                  </a:lnTo>
                  <a:lnTo>
                    <a:pt x="1023" y="44"/>
                  </a:lnTo>
                  <a:lnTo>
                    <a:pt x="1022" y="49"/>
                  </a:lnTo>
                  <a:lnTo>
                    <a:pt x="1018" y="53"/>
                  </a:lnTo>
                  <a:lnTo>
                    <a:pt x="1015" y="56"/>
                  </a:lnTo>
                  <a:lnTo>
                    <a:pt x="1010" y="58"/>
                  </a:lnTo>
                  <a:lnTo>
                    <a:pt x="13" y="58"/>
                  </a:lnTo>
                  <a:lnTo>
                    <a:pt x="8" y="56"/>
                  </a:lnTo>
                  <a:lnTo>
                    <a:pt x="3" y="53"/>
                  </a:lnTo>
                  <a:lnTo>
                    <a:pt x="1" y="49"/>
                  </a:lnTo>
                  <a:lnTo>
                    <a:pt x="0" y="44"/>
                  </a:lnTo>
                  <a:lnTo>
                    <a:pt x="0" y="13"/>
                  </a:lnTo>
                  <a:lnTo>
                    <a:pt x="1" y="8"/>
                  </a:lnTo>
                  <a:lnTo>
                    <a:pt x="3" y="3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84">
              <a:extLst>
                <a:ext uri="{FF2B5EF4-FFF2-40B4-BE49-F238E27FC236}">
                  <a16:creationId xmlns:a16="http://schemas.microsoft.com/office/drawing/2014/main" id="{934F9730-6A54-9712-180B-D7430B011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" y="3005"/>
              <a:ext cx="422" cy="422"/>
            </a:xfrm>
            <a:custGeom>
              <a:avLst/>
              <a:gdLst>
                <a:gd name="T0" fmla="*/ 383 w 422"/>
                <a:gd name="T1" fmla="*/ 0 h 422"/>
                <a:gd name="T2" fmla="*/ 397 w 422"/>
                <a:gd name="T3" fmla="*/ 4 h 422"/>
                <a:gd name="T4" fmla="*/ 410 w 422"/>
                <a:gd name="T5" fmla="*/ 12 h 422"/>
                <a:gd name="T6" fmla="*/ 418 w 422"/>
                <a:gd name="T7" fmla="*/ 24 h 422"/>
                <a:gd name="T8" fmla="*/ 422 w 422"/>
                <a:gd name="T9" fmla="*/ 39 h 422"/>
                <a:gd name="T10" fmla="*/ 418 w 422"/>
                <a:gd name="T11" fmla="*/ 53 h 422"/>
                <a:gd name="T12" fmla="*/ 410 w 422"/>
                <a:gd name="T13" fmla="*/ 65 h 422"/>
                <a:gd name="T14" fmla="*/ 397 w 422"/>
                <a:gd name="T15" fmla="*/ 74 h 422"/>
                <a:gd name="T16" fmla="*/ 383 w 422"/>
                <a:gd name="T17" fmla="*/ 78 h 422"/>
                <a:gd name="T18" fmla="*/ 338 w 422"/>
                <a:gd name="T19" fmla="*/ 80 h 422"/>
                <a:gd name="T20" fmla="*/ 296 w 422"/>
                <a:gd name="T21" fmla="*/ 90 h 422"/>
                <a:gd name="T22" fmla="*/ 256 w 422"/>
                <a:gd name="T23" fmla="*/ 105 h 422"/>
                <a:gd name="T24" fmla="*/ 220 w 422"/>
                <a:gd name="T25" fmla="*/ 126 h 422"/>
                <a:gd name="T26" fmla="*/ 186 w 422"/>
                <a:gd name="T27" fmla="*/ 151 h 422"/>
                <a:gd name="T28" fmla="*/ 156 w 422"/>
                <a:gd name="T29" fmla="*/ 180 h 422"/>
                <a:gd name="T30" fmla="*/ 130 w 422"/>
                <a:gd name="T31" fmla="*/ 214 h 422"/>
                <a:gd name="T32" fmla="*/ 111 w 422"/>
                <a:gd name="T33" fmla="*/ 250 h 422"/>
                <a:gd name="T34" fmla="*/ 95 w 422"/>
                <a:gd name="T35" fmla="*/ 290 h 422"/>
                <a:gd name="T36" fmla="*/ 86 w 422"/>
                <a:gd name="T37" fmla="*/ 334 h 422"/>
                <a:gd name="T38" fmla="*/ 82 w 422"/>
                <a:gd name="T39" fmla="*/ 377 h 422"/>
                <a:gd name="T40" fmla="*/ 76 w 422"/>
                <a:gd name="T41" fmla="*/ 396 h 422"/>
                <a:gd name="T42" fmla="*/ 65 w 422"/>
                <a:gd name="T43" fmla="*/ 410 h 422"/>
                <a:gd name="T44" fmla="*/ 52 w 422"/>
                <a:gd name="T45" fmla="*/ 420 h 422"/>
                <a:gd name="T46" fmla="*/ 37 w 422"/>
                <a:gd name="T47" fmla="*/ 422 h 422"/>
                <a:gd name="T48" fmla="*/ 24 w 422"/>
                <a:gd name="T49" fmla="*/ 420 h 422"/>
                <a:gd name="T50" fmla="*/ 12 w 422"/>
                <a:gd name="T51" fmla="*/ 410 h 422"/>
                <a:gd name="T52" fmla="*/ 2 w 422"/>
                <a:gd name="T53" fmla="*/ 398 h 422"/>
                <a:gd name="T54" fmla="*/ 0 w 422"/>
                <a:gd name="T55" fmla="*/ 385 h 422"/>
                <a:gd name="T56" fmla="*/ 4 w 422"/>
                <a:gd name="T57" fmla="*/ 333 h 422"/>
                <a:gd name="T58" fmla="*/ 13 w 422"/>
                <a:gd name="T59" fmla="*/ 283 h 422"/>
                <a:gd name="T60" fmla="*/ 30 w 422"/>
                <a:gd name="T61" fmla="*/ 235 h 422"/>
                <a:gd name="T62" fmla="*/ 52 w 422"/>
                <a:gd name="T63" fmla="*/ 191 h 422"/>
                <a:gd name="T64" fmla="*/ 80 w 422"/>
                <a:gd name="T65" fmla="*/ 150 h 422"/>
                <a:gd name="T66" fmla="*/ 112 w 422"/>
                <a:gd name="T67" fmla="*/ 113 h 422"/>
                <a:gd name="T68" fmla="*/ 149 w 422"/>
                <a:gd name="T69" fmla="*/ 81 h 422"/>
                <a:gd name="T70" fmla="*/ 190 w 422"/>
                <a:gd name="T71" fmla="*/ 53 h 422"/>
                <a:gd name="T72" fmla="*/ 234 w 422"/>
                <a:gd name="T73" fmla="*/ 30 h 422"/>
                <a:gd name="T74" fmla="*/ 281 w 422"/>
                <a:gd name="T75" fmla="*/ 15 h 422"/>
                <a:gd name="T76" fmla="*/ 331 w 422"/>
                <a:gd name="T77" fmla="*/ 4 h 422"/>
                <a:gd name="T78" fmla="*/ 383 w 422"/>
                <a:gd name="T7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2" h="422">
                  <a:moveTo>
                    <a:pt x="383" y="0"/>
                  </a:moveTo>
                  <a:lnTo>
                    <a:pt x="397" y="4"/>
                  </a:lnTo>
                  <a:lnTo>
                    <a:pt x="410" y="12"/>
                  </a:lnTo>
                  <a:lnTo>
                    <a:pt x="418" y="24"/>
                  </a:lnTo>
                  <a:lnTo>
                    <a:pt x="422" y="39"/>
                  </a:lnTo>
                  <a:lnTo>
                    <a:pt x="418" y="53"/>
                  </a:lnTo>
                  <a:lnTo>
                    <a:pt x="410" y="65"/>
                  </a:lnTo>
                  <a:lnTo>
                    <a:pt x="397" y="74"/>
                  </a:lnTo>
                  <a:lnTo>
                    <a:pt x="383" y="78"/>
                  </a:lnTo>
                  <a:lnTo>
                    <a:pt x="338" y="80"/>
                  </a:lnTo>
                  <a:lnTo>
                    <a:pt x="296" y="90"/>
                  </a:lnTo>
                  <a:lnTo>
                    <a:pt x="256" y="105"/>
                  </a:lnTo>
                  <a:lnTo>
                    <a:pt x="220" y="126"/>
                  </a:lnTo>
                  <a:lnTo>
                    <a:pt x="186" y="151"/>
                  </a:lnTo>
                  <a:lnTo>
                    <a:pt x="156" y="180"/>
                  </a:lnTo>
                  <a:lnTo>
                    <a:pt x="130" y="214"/>
                  </a:lnTo>
                  <a:lnTo>
                    <a:pt x="111" y="250"/>
                  </a:lnTo>
                  <a:lnTo>
                    <a:pt x="95" y="290"/>
                  </a:lnTo>
                  <a:lnTo>
                    <a:pt x="86" y="334"/>
                  </a:lnTo>
                  <a:lnTo>
                    <a:pt x="82" y="377"/>
                  </a:lnTo>
                  <a:lnTo>
                    <a:pt x="76" y="396"/>
                  </a:lnTo>
                  <a:lnTo>
                    <a:pt x="65" y="410"/>
                  </a:lnTo>
                  <a:lnTo>
                    <a:pt x="52" y="420"/>
                  </a:lnTo>
                  <a:lnTo>
                    <a:pt x="37" y="422"/>
                  </a:lnTo>
                  <a:lnTo>
                    <a:pt x="24" y="420"/>
                  </a:lnTo>
                  <a:lnTo>
                    <a:pt x="12" y="410"/>
                  </a:lnTo>
                  <a:lnTo>
                    <a:pt x="2" y="398"/>
                  </a:lnTo>
                  <a:lnTo>
                    <a:pt x="0" y="385"/>
                  </a:lnTo>
                  <a:lnTo>
                    <a:pt x="4" y="333"/>
                  </a:lnTo>
                  <a:lnTo>
                    <a:pt x="13" y="283"/>
                  </a:lnTo>
                  <a:lnTo>
                    <a:pt x="30" y="235"/>
                  </a:lnTo>
                  <a:lnTo>
                    <a:pt x="52" y="191"/>
                  </a:lnTo>
                  <a:lnTo>
                    <a:pt x="80" y="150"/>
                  </a:lnTo>
                  <a:lnTo>
                    <a:pt x="112" y="113"/>
                  </a:lnTo>
                  <a:lnTo>
                    <a:pt x="149" y="81"/>
                  </a:lnTo>
                  <a:lnTo>
                    <a:pt x="190" y="53"/>
                  </a:lnTo>
                  <a:lnTo>
                    <a:pt x="234" y="30"/>
                  </a:lnTo>
                  <a:lnTo>
                    <a:pt x="281" y="15"/>
                  </a:lnTo>
                  <a:lnTo>
                    <a:pt x="331" y="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85">
              <a:extLst>
                <a:ext uri="{FF2B5EF4-FFF2-40B4-BE49-F238E27FC236}">
                  <a16:creationId xmlns:a16="http://schemas.microsoft.com/office/drawing/2014/main" id="{411FFB98-B590-4BFC-B459-8B44A78AB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7" y="2667"/>
              <a:ext cx="422" cy="422"/>
            </a:xfrm>
            <a:custGeom>
              <a:avLst/>
              <a:gdLst>
                <a:gd name="T0" fmla="*/ 384 w 422"/>
                <a:gd name="T1" fmla="*/ 0 h 422"/>
                <a:gd name="T2" fmla="*/ 397 w 422"/>
                <a:gd name="T3" fmla="*/ 3 h 422"/>
                <a:gd name="T4" fmla="*/ 410 w 422"/>
                <a:gd name="T5" fmla="*/ 12 h 422"/>
                <a:gd name="T6" fmla="*/ 419 w 422"/>
                <a:gd name="T7" fmla="*/ 24 h 422"/>
                <a:gd name="T8" fmla="*/ 422 w 422"/>
                <a:gd name="T9" fmla="*/ 38 h 422"/>
                <a:gd name="T10" fmla="*/ 418 w 422"/>
                <a:gd name="T11" fmla="*/ 90 h 422"/>
                <a:gd name="T12" fmla="*/ 408 w 422"/>
                <a:gd name="T13" fmla="*/ 140 h 422"/>
                <a:gd name="T14" fmla="*/ 391 w 422"/>
                <a:gd name="T15" fmla="*/ 187 h 422"/>
                <a:gd name="T16" fmla="*/ 370 w 422"/>
                <a:gd name="T17" fmla="*/ 231 h 422"/>
                <a:gd name="T18" fmla="*/ 342 w 422"/>
                <a:gd name="T19" fmla="*/ 272 h 422"/>
                <a:gd name="T20" fmla="*/ 309 w 422"/>
                <a:gd name="T21" fmla="*/ 309 h 422"/>
                <a:gd name="T22" fmla="*/ 273 w 422"/>
                <a:gd name="T23" fmla="*/ 342 h 422"/>
                <a:gd name="T24" fmla="*/ 232 w 422"/>
                <a:gd name="T25" fmla="*/ 370 h 422"/>
                <a:gd name="T26" fmla="*/ 187 w 422"/>
                <a:gd name="T27" fmla="*/ 391 h 422"/>
                <a:gd name="T28" fmla="*/ 140 w 422"/>
                <a:gd name="T29" fmla="*/ 408 h 422"/>
                <a:gd name="T30" fmla="*/ 91 w 422"/>
                <a:gd name="T31" fmla="*/ 418 h 422"/>
                <a:gd name="T32" fmla="*/ 39 w 422"/>
                <a:gd name="T33" fmla="*/ 422 h 422"/>
                <a:gd name="T34" fmla="*/ 24 w 422"/>
                <a:gd name="T35" fmla="*/ 418 h 422"/>
                <a:gd name="T36" fmla="*/ 12 w 422"/>
                <a:gd name="T37" fmla="*/ 409 h 422"/>
                <a:gd name="T38" fmla="*/ 4 w 422"/>
                <a:gd name="T39" fmla="*/ 397 h 422"/>
                <a:gd name="T40" fmla="*/ 0 w 422"/>
                <a:gd name="T41" fmla="*/ 383 h 422"/>
                <a:gd name="T42" fmla="*/ 4 w 422"/>
                <a:gd name="T43" fmla="*/ 370 h 422"/>
                <a:gd name="T44" fmla="*/ 12 w 422"/>
                <a:gd name="T45" fmla="*/ 356 h 422"/>
                <a:gd name="T46" fmla="*/ 24 w 422"/>
                <a:gd name="T47" fmla="*/ 348 h 422"/>
                <a:gd name="T48" fmla="*/ 39 w 422"/>
                <a:gd name="T49" fmla="*/ 345 h 422"/>
                <a:gd name="T50" fmla="*/ 83 w 422"/>
                <a:gd name="T51" fmla="*/ 342 h 422"/>
                <a:gd name="T52" fmla="*/ 126 w 422"/>
                <a:gd name="T53" fmla="*/ 332 h 422"/>
                <a:gd name="T54" fmla="*/ 165 w 422"/>
                <a:gd name="T55" fmla="*/ 316 h 422"/>
                <a:gd name="T56" fmla="*/ 202 w 422"/>
                <a:gd name="T57" fmla="*/ 297 h 422"/>
                <a:gd name="T58" fmla="*/ 236 w 422"/>
                <a:gd name="T59" fmla="*/ 272 h 422"/>
                <a:gd name="T60" fmla="*/ 266 w 422"/>
                <a:gd name="T61" fmla="*/ 241 h 422"/>
                <a:gd name="T62" fmla="*/ 291 w 422"/>
                <a:gd name="T63" fmla="*/ 208 h 422"/>
                <a:gd name="T64" fmla="*/ 312 w 422"/>
                <a:gd name="T65" fmla="*/ 171 h 422"/>
                <a:gd name="T66" fmla="*/ 326 w 422"/>
                <a:gd name="T67" fmla="*/ 131 h 422"/>
                <a:gd name="T68" fmla="*/ 336 w 422"/>
                <a:gd name="T69" fmla="*/ 89 h 422"/>
                <a:gd name="T70" fmla="*/ 339 w 422"/>
                <a:gd name="T71" fmla="*/ 44 h 422"/>
                <a:gd name="T72" fmla="*/ 346 w 422"/>
                <a:gd name="T73" fmla="*/ 26 h 422"/>
                <a:gd name="T74" fmla="*/ 356 w 422"/>
                <a:gd name="T75" fmla="*/ 12 h 422"/>
                <a:gd name="T76" fmla="*/ 370 w 422"/>
                <a:gd name="T77" fmla="*/ 3 h 422"/>
                <a:gd name="T78" fmla="*/ 384 w 422"/>
                <a:gd name="T7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2" h="422">
                  <a:moveTo>
                    <a:pt x="384" y="0"/>
                  </a:moveTo>
                  <a:lnTo>
                    <a:pt x="397" y="3"/>
                  </a:lnTo>
                  <a:lnTo>
                    <a:pt x="410" y="12"/>
                  </a:lnTo>
                  <a:lnTo>
                    <a:pt x="419" y="24"/>
                  </a:lnTo>
                  <a:lnTo>
                    <a:pt x="422" y="38"/>
                  </a:lnTo>
                  <a:lnTo>
                    <a:pt x="418" y="90"/>
                  </a:lnTo>
                  <a:lnTo>
                    <a:pt x="408" y="140"/>
                  </a:lnTo>
                  <a:lnTo>
                    <a:pt x="391" y="187"/>
                  </a:lnTo>
                  <a:lnTo>
                    <a:pt x="370" y="231"/>
                  </a:lnTo>
                  <a:lnTo>
                    <a:pt x="342" y="272"/>
                  </a:lnTo>
                  <a:lnTo>
                    <a:pt x="309" y="309"/>
                  </a:lnTo>
                  <a:lnTo>
                    <a:pt x="273" y="342"/>
                  </a:lnTo>
                  <a:lnTo>
                    <a:pt x="232" y="370"/>
                  </a:lnTo>
                  <a:lnTo>
                    <a:pt x="187" y="391"/>
                  </a:lnTo>
                  <a:lnTo>
                    <a:pt x="140" y="408"/>
                  </a:lnTo>
                  <a:lnTo>
                    <a:pt x="91" y="418"/>
                  </a:lnTo>
                  <a:lnTo>
                    <a:pt x="39" y="422"/>
                  </a:lnTo>
                  <a:lnTo>
                    <a:pt x="24" y="418"/>
                  </a:lnTo>
                  <a:lnTo>
                    <a:pt x="12" y="409"/>
                  </a:lnTo>
                  <a:lnTo>
                    <a:pt x="4" y="397"/>
                  </a:lnTo>
                  <a:lnTo>
                    <a:pt x="0" y="383"/>
                  </a:lnTo>
                  <a:lnTo>
                    <a:pt x="4" y="370"/>
                  </a:lnTo>
                  <a:lnTo>
                    <a:pt x="12" y="356"/>
                  </a:lnTo>
                  <a:lnTo>
                    <a:pt x="24" y="348"/>
                  </a:lnTo>
                  <a:lnTo>
                    <a:pt x="39" y="345"/>
                  </a:lnTo>
                  <a:lnTo>
                    <a:pt x="83" y="342"/>
                  </a:lnTo>
                  <a:lnTo>
                    <a:pt x="126" y="332"/>
                  </a:lnTo>
                  <a:lnTo>
                    <a:pt x="165" y="316"/>
                  </a:lnTo>
                  <a:lnTo>
                    <a:pt x="202" y="297"/>
                  </a:lnTo>
                  <a:lnTo>
                    <a:pt x="236" y="272"/>
                  </a:lnTo>
                  <a:lnTo>
                    <a:pt x="266" y="241"/>
                  </a:lnTo>
                  <a:lnTo>
                    <a:pt x="291" y="208"/>
                  </a:lnTo>
                  <a:lnTo>
                    <a:pt x="312" y="171"/>
                  </a:lnTo>
                  <a:lnTo>
                    <a:pt x="326" y="131"/>
                  </a:lnTo>
                  <a:lnTo>
                    <a:pt x="336" y="89"/>
                  </a:lnTo>
                  <a:lnTo>
                    <a:pt x="339" y="44"/>
                  </a:lnTo>
                  <a:lnTo>
                    <a:pt x="346" y="26"/>
                  </a:lnTo>
                  <a:lnTo>
                    <a:pt x="356" y="12"/>
                  </a:lnTo>
                  <a:lnTo>
                    <a:pt x="370" y="3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86">
              <a:extLst>
                <a:ext uri="{FF2B5EF4-FFF2-40B4-BE49-F238E27FC236}">
                  <a16:creationId xmlns:a16="http://schemas.microsoft.com/office/drawing/2014/main" id="{87523A74-D8C0-BF0E-81C2-052A5A3CF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6" y="3184"/>
              <a:ext cx="422" cy="423"/>
            </a:xfrm>
            <a:custGeom>
              <a:avLst/>
              <a:gdLst>
                <a:gd name="T0" fmla="*/ 383 w 422"/>
                <a:gd name="T1" fmla="*/ 0 h 423"/>
                <a:gd name="T2" fmla="*/ 398 w 422"/>
                <a:gd name="T3" fmla="*/ 4 h 423"/>
                <a:gd name="T4" fmla="*/ 410 w 422"/>
                <a:gd name="T5" fmla="*/ 12 h 423"/>
                <a:gd name="T6" fmla="*/ 418 w 422"/>
                <a:gd name="T7" fmla="*/ 24 h 423"/>
                <a:gd name="T8" fmla="*/ 422 w 422"/>
                <a:gd name="T9" fmla="*/ 39 h 423"/>
                <a:gd name="T10" fmla="*/ 418 w 422"/>
                <a:gd name="T11" fmla="*/ 53 h 423"/>
                <a:gd name="T12" fmla="*/ 410 w 422"/>
                <a:gd name="T13" fmla="*/ 65 h 423"/>
                <a:gd name="T14" fmla="*/ 398 w 422"/>
                <a:gd name="T15" fmla="*/ 74 h 423"/>
                <a:gd name="T16" fmla="*/ 383 w 422"/>
                <a:gd name="T17" fmla="*/ 77 h 423"/>
                <a:gd name="T18" fmla="*/ 338 w 422"/>
                <a:gd name="T19" fmla="*/ 81 h 423"/>
                <a:gd name="T20" fmla="*/ 296 w 422"/>
                <a:gd name="T21" fmla="*/ 90 h 423"/>
                <a:gd name="T22" fmla="*/ 256 w 422"/>
                <a:gd name="T23" fmla="*/ 105 h 423"/>
                <a:gd name="T24" fmla="*/ 219 w 422"/>
                <a:gd name="T25" fmla="*/ 126 h 423"/>
                <a:gd name="T26" fmla="*/ 186 w 422"/>
                <a:gd name="T27" fmla="*/ 151 h 423"/>
                <a:gd name="T28" fmla="*/ 156 w 422"/>
                <a:gd name="T29" fmla="*/ 180 h 423"/>
                <a:gd name="T30" fmla="*/ 130 w 422"/>
                <a:gd name="T31" fmla="*/ 214 h 423"/>
                <a:gd name="T32" fmla="*/ 110 w 422"/>
                <a:gd name="T33" fmla="*/ 252 h 423"/>
                <a:gd name="T34" fmla="*/ 95 w 422"/>
                <a:gd name="T35" fmla="*/ 291 h 423"/>
                <a:gd name="T36" fmla="*/ 86 w 422"/>
                <a:gd name="T37" fmla="*/ 334 h 423"/>
                <a:gd name="T38" fmla="*/ 82 w 422"/>
                <a:gd name="T39" fmla="*/ 379 h 423"/>
                <a:gd name="T40" fmla="*/ 77 w 422"/>
                <a:gd name="T41" fmla="*/ 395 h 423"/>
                <a:gd name="T42" fmla="*/ 70 w 422"/>
                <a:gd name="T43" fmla="*/ 408 h 423"/>
                <a:gd name="T44" fmla="*/ 60 w 422"/>
                <a:gd name="T45" fmla="*/ 416 h 423"/>
                <a:gd name="T46" fmla="*/ 50 w 422"/>
                <a:gd name="T47" fmla="*/ 421 h 423"/>
                <a:gd name="T48" fmla="*/ 37 w 422"/>
                <a:gd name="T49" fmla="*/ 423 h 423"/>
                <a:gd name="T50" fmla="*/ 24 w 422"/>
                <a:gd name="T51" fmla="*/ 420 h 423"/>
                <a:gd name="T52" fmla="*/ 11 w 422"/>
                <a:gd name="T53" fmla="*/ 411 h 423"/>
                <a:gd name="T54" fmla="*/ 2 w 422"/>
                <a:gd name="T55" fmla="*/ 398 h 423"/>
                <a:gd name="T56" fmla="*/ 0 w 422"/>
                <a:gd name="T57" fmla="*/ 385 h 423"/>
                <a:gd name="T58" fmla="*/ 2 w 422"/>
                <a:gd name="T59" fmla="*/ 333 h 423"/>
                <a:gd name="T60" fmla="*/ 13 w 422"/>
                <a:gd name="T61" fmla="*/ 283 h 423"/>
                <a:gd name="T62" fmla="*/ 30 w 422"/>
                <a:gd name="T63" fmla="*/ 236 h 423"/>
                <a:gd name="T64" fmla="*/ 52 w 422"/>
                <a:gd name="T65" fmla="*/ 191 h 423"/>
                <a:gd name="T66" fmla="*/ 80 w 422"/>
                <a:gd name="T67" fmla="*/ 150 h 423"/>
                <a:gd name="T68" fmla="*/ 112 w 422"/>
                <a:gd name="T69" fmla="*/ 114 h 423"/>
                <a:gd name="T70" fmla="*/ 149 w 422"/>
                <a:gd name="T71" fmla="*/ 81 h 423"/>
                <a:gd name="T72" fmla="*/ 190 w 422"/>
                <a:gd name="T73" fmla="*/ 53 h 423"/>
                <a:gd name="T74" fmla="*/ 234 w 422"/>
                <a:gd name="T75" fmla="*/ 30 h 423"/>
                <a:gd name="T76" fmla="*/ 282 w 422"/>
                <a:gd name="T77" fmla="*/ 15 h 423"/>
                <a:gd name="T78" fmla="*/ 331 w 422"/>
                <a:gd name="T79" fmla="*/ 4 h 423"/>
                <a:gd name="T80" fmla="*/ 383 w 422"/>
                <a:gd name="T81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2" h="423">
                  <a:moveTo>
                    <a:pt x="383" y="0"/>
                  </a:moveTo>
                  <a:lnTo>
                    <a:pt x="398" y="4"/>
                  </a:lnTo>
                  <a:lnTo>
                    <a:pt x="410" y="12"/>
                  </a:lnTo>
                  <a:lnTo>
                    <a:pt x="418" y="24"/>
                  </a:lnTo>
                  <a:lnTo>
                    <a:pt x="422" y="39"/>
                  </a:lnTo>
                  <a:lnTo>
                    <a:pt x="418" y="53"/>
                  </a:lnTo>
                  <a:lnTo>
                    <a:pt x="410" y="65"/>
                  </a:lnTo>
                  <a:lnTo>
                    <a:pt x="398" y="74"/>
                  </a:lnTo>
                  <a:lnTo>
                    <a:pt x="383" y="77"/>
                  </a:lnTo>
                  <a:lnTo>
                    <a:pt x="338" y="81"/>
                  </a:lnTo>
                  <a:lnTo>
                    <a:pt x="296" y="90"/>
                  </a:lnTo>
                  <a:lnTo>
                    <a:pt x="256" y="105"/>
                  </a:lnTo>
                  <a:lnTo>
                    <a:pt x="219" y="126"/>
                  </a:lnTo>
                  <a:lnTo>
                    <a:pt x="186" y="151"/>
                  </a:lnTo>
                  <a:lnTo>
                    <a:pt x="156" y="180"/>
                  </a:lnTo>
                  <a:lnTo>
                    <a:pt x="130" y="214"/>
                  </a:lnTo>
                  <a:lnTo>
                    <a:pt x="110" y="252"/>
                  </a:lnTo>
                  <a:lnTo>
                    <a:pt x="95" y="291"/>
                  </a:lnTo>
                  <a:lnTo>
                    <a:pt x="86" y="334"/>
                  </a:lnTo>
                  <a:lnTo>
                    <a:pt x="82" y="379"/>
                  </a:lnTo>
                  <a:lnTo>
                    <a:pt x="77" y="395"/>
                  </a:lnTo>
                  <a:lnTo>
                    <a:pt x="70" y="408"/>
                  </a:lnTo>
                  <a:lnTo>
                    <a:pt x="60" y="416"/>
                  </a:lnTo>
                  <a:lnTo>
                    <a:pt x="50" y="421"/>
                  </a:lnTo>
                  <a:lnTo>
                    <a:pt x="37" y="423"/>
                  </a:lnTo>
                  <a:lnTo>
                    <a:pt x="24" y="420"/>
                  </a:lnTo>
                  <a:lnTo>
                    <a:pt x="11" y="411"/>
                  </a:lnTo>
                  <a:lnTo>
                    <a:pt x="2" y="398"/>
                  </a:lnTo>
                  <a:lnTo>
                    <a:pt x="0" y="385"/>
                  </a:lnTo>
                  <a:lnTo>
                    <a:pt x="2" y="333"/>
                  </a:lnTo>
                  <a:lnTo>
                    <a:pt x="13" y="283"/>
                  </a:lnTo>
                  <a:lnTo>
                    <a:pt x="30" y="236"/>
                  </a:lnTo>
                  <a:lnTo>
                    <a:pt x="52" y="191"/>
                  </a:lnTo>
                  <a:lnTo>
                    <a:pt x="80" y="150"/>
                  </a:lnTo>
                  <a:lnTo>
                    <a:pt x="112" y="114"/>
                  </a:lnTo>
                  <a:lnTo>
                    <a:pt x="149" y="81"/>
                  </a:lnTo>
                  <a:lnTo>
                    <a:pt x="190" y="53"/>
                  </a:lnTo>
                  <a:lnTo>
                    <a:pt x="234" y="30"/>
                  </a:lnTo>
                  <a:lnTo>
                    <a:pt x="282" y="15"/>
                  </a:lnTo>
                  <a:lnTo>
                    <a:pt x="331" y="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87">
              <a:extLst>
                <a:ext uri="{FF2B5EF4-FFF2-40B4-BE49-F238E27FC236}">
                  <a16:creationId xmlns:a16="http://schemas.microsoft.com/office/drawing/2014/main" id="{251AB71F-5678-D534-B511-9C7405968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5" y="2846"/>
              <a:ext cx="422" cy="422"/>
            </a:xfrm>
            <a:custGeom>
              <a:avLst/>
              <a:gdLst>
                <a:gd name="T0" fmla="*/ 383 w 422"/>
                <a:gd name="T1" fmla="*/ 0 h 422"/>
                <a:gd name="T2" fmla="*/ 398 w 422"/>
                <a:gd name="T3" fmla="*/ 3 h 422"/>
                <a:gd name="T4" fmla="*/ 410 w 422"/>
                <a:gd name="T5" fmla="*/ 12 h 422"/>
                <a:gd name="T6" fmla="*/ 418 w 422"/>
                <a:gd name="T7" fmla="*/ 24 h 422"/>
                <a:gd name="T8" fmla="*/ 422 w 422"/>
                <a:gd name="T9" fmla="*/ 38 h 422"/>
                <a:gd name="T10" fmla="*/ 418 w 422"/>
                <a:gd name="T11" fmla="*/ 90 h 422"/>
                <a:gd name="T12" fmla="*/ 408 w 422"/>
                <a:gd name="T13" fmla="*/ 140 h 422"/>
                <a:gd name="T14" fmla="*/ 392 w 422"/>
                <a:gd name="T15" fmla="*/ 187 h 422"/>
                <a:gd name="T16" fmla="*/ 370 w 422"/>
                <a:gd name="T17" fmla="*/ 232 h 422"/>
                <a:gd name="T18" fmla="*/ 342 w 422"/>
                <a:gd name="T19" fmla="*/ 272 h 422"/>
                <a:gd name="T20" fmla="*/ 309 w 422"/>
                <a:gd name="T21" fmla="*/ 309 h 422"/>
                <a:gd name="T22" fmla="*/ 272 w 422"/>
                <a:gd name="T23" fmla="*/ 342 h 422"/>
                <a:gd name="T24" fmla="*/ 232 w 422"/>
                <a:gd name="T25" fmla="*/ 370 h 422"/>
                <a:gd name="T26" fmla="*/ 187 w 422"/>
                <a:gd name="T27" fmla="*/ 391 h 422"/>
                <a:gd name="T28" fmla="*/ 140 w 422"/>
                <a:gd name="T29" fmla="*/ 408 h 422"/>
                <a:gd name="T30" fmla="*/ 91 w 422"/>
                <a:gd name="T31" fmla="*/ 418 h 422"/>
                <a:gd name="T32" fmla="*/ 39 w 422"/>
                <a:gd name="T33" fmla="*/ 422 h 422"/>
                <a:gd name="T34" fmla="*/ 24 w 422"/>
                <a:gd name="T35" fmla="*/ 418 h 422"/>
                <a:gd name="T36" fmla="*/ 12 w 422"/>
                <a:gd name="T37" fmla="*/ 409 h 422"/>
                <a:gd name="T38" fmla="*/ 4 w 422"/>
                <a:gd name="T39" fmla="*/ 397 h 422"/>
                <a:gd name="T40" fmla="*/ 0 w 422"/>
                <a:gd name="T41" fmla="*/ 383 h 422"/>
                <a:gd name="T42" fmla="*/ 4 w 422"/>
                <a:gd name="T43" fmla="*/ 370 h 422"/>
                <a:gd name="T44" fmla="*/ 12 w 422"/>
                <a:gd name="T45" fmla="*/ 357 h 422"/>
                <a:gd name="T46" fmla="*/ 24 w 422"/>
                <a:gd name="T47" fmla="*/ 348 h 422"/>
                <a:gd name="T48" fmla="*/ 39 w 422"/>
                <a:gd name="T49" fmla="*/ 345 h 422"/>
                <a:gd name="T50" fmla="*/ 83 w 422"/>
                <a:gd name="T51" fmla="*/ 342 h 422"/>
                <a:gd name="T52" fmla="*/ 126 w 422"/>
                <a:gd name="T53" fmla="*/ 332 h 422"/>
                <a:gd name="T54" fmla="*/ 166 w 422"/>
                <a:gd name="T55" fmla="*/ 318 h 422"/>
                <a:gd name="T56" fmla="*/ 202 w 422"/>
                <a:gd name="T57" fmla="*/ 297 h 422"/>
                <a:gd name="T58" fmla="*/ 236 w 422"/>
                <a:gd name="T59" fmla="*/ 272 h 422"/>
                <a:gd name="T60" fmla="*/ 266 w 422"/>
                <a:gd name="T61" fmla="*/ 241 h 422"/>
                <a:gd name="T62" fmla="*/ 290 w 422"/>
                <a:gd name="T63" fmla="*/ 209 h 422"/>
                <a:gd name="T64" fmla="*/ 311 w 422"/>
                <a:gd name="T65" fmla="*/ 171 h 422"/>
                <a:gd name="T66" fmla="*/ 326 w 422"/>
                <a:gd name="T67" fmla="*/ 131 h 422"/>
                <a:gd name="T68" fmla="*/ 336 w 422"/>
                <a:gd name="T69" fmla="*/ 89 h 422"/>
                <a:gd name="T70" fmla="*/ 338 w 422"/>
                <a:gd name="T71" fmla="*/ 44 h 422"/>
                <a:gd name="T72" fmla="*/ 346 w 422"/>
                <a:gd name="T73" fmla="*/ 26 h 422"/>
                <a:gd name="T74" fmla="*/ 357 w 422"/>
                <a:gd name="T75" fmla="*/ 13 h 422"/>
                <a:gd name="T76" fmla="*/ 370 w 422"/>
                <a:gd name="T77" fmla="*/ 3 h 422"/>
                <a:gd name="T78" fmla="*/ 383 w 422"/>
                <a:gd name="T7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2" h="422">
                  <a:moveTo>
                    <a:pt x="383" y="0"/>
                  </a:moveTo>
                  <a:lnTo>
                    <a:pt x="398" y="3"/>
                  </a:lnTo>
                  <a:lnTo>
                    <a:pt x="410" y="12"/>
                  </a:lnTo>
                  <a:lnTo>
                    <a:pt x="418" y="24"/>
                  </a:lnTo>
                  <a:lnTo>
                    <a:pt x="422" y="38"/>
                  </a:lnTo>
                  <a:lnTo>
                    <a:pt x="418" y="90"/>
                  </a:lnTo>
                  <a:lnTo>
                    <a:pt x="408" y="140"/>
                  </a:lnTo>
                  <a:lnTo>
                    <a:pt x="392" y="187"/>
                  </a:lnTo>
                  <a:lnTo>
                    <a:pt x="370" y="232"/>
                  </a:lnTo>
                  <a:lnTo>
                    <a:pt x="342" y="272"/>
                  </a:lnTo>
                  <a:lnTo>
                    <a:pt x="309" y="309"/>
                  </a:lnTo>
                  <a:lnTo>
                    <a:pt x="272" y="342"/>
                  </a:lnTo>
                  <a:lnTo>
                    <a:pt x="232" y="370"/>
                  </a:lnTo>
                  <a:lnTo>
                    <a:pt x="187" y="391"/>
                  </a:lnTo>
                  <a:lnTo>
                    <a:pt x="140" y="408"/>
                  </a:lnTo>
                  <a:lnTo>
                    <a:pt x="91" y="418"/>
                  </a:lnTo>
                  <a:lnTo>
                    <a:pt x="39" y="422"/>
                  </a:lnTo>
                  <a:lnTo>
                    <a:pt x="24" y="418"/>
                  </a:lnTo>
                  <a:lnTo>
                    <a:pt x="12" y="409"/>
                  </a:lnTo>
                  <a:lnTo>
                    <a:pt x="4" y="397"/>
                  </a:lnTo>
                  <a:lnTo>
                    <a:pt x="0" y="383"/>
                  </a:lnTo>
                  <a:lnTo>
                    <a:pt x="4" y="370"/>
                  </a:lnTo>
                  <a:lnTo>
                    <a:pt x="12" y="357"/>
                  </a:lnTo>
                  <a:lnTo>
                    <a:pt x="24" y="348"/>
                  </a:lnTo>
                  <a:lnTo>
                    <a:pt x="39" y="345"/>
                  </a:lnTo>
                  <a:lnTo>
                    <a:pt x="83" y="342"/>
                  </a:lnTo>
                  <a:lnTo>
                    <a:pt x="126" y="332"/>
                  </a:lnTo>
                  <a:lnTo>
                    <a:pt x="166" y="318"/>
                  </a:lnTo>
                  <a:lnTo>
                    <a:pt x="202" y="297"/>
                  </a:lnTo>
                  <a:lnTo>
                    <a:pt x="236" y="272"/>
                  </a:lnTo>
                  <a:lnTo>
                    <a:pt x="266" y="241"/>
                  </a:lnTo>
                  <a:lnTo>
                    <a:pt x="290" y="209"/>
                  </a:lnTo>
                  <a:lnTo>
                    <a:pt x="311" y="171"/>
                  </a:lnTo>
                  <a:lnTo>
                    <a:pt x="326" y="131"/>
                  </a:lnTo>
                  <a:lnTo>
                    <a:pt x="336" y="89"/>
                  </a:lnTo>
                  <a:lnTo>
                    <a:pt x="338" y="44"/>
                  </a:lnTo>
                  <a:lnTo>
                    <a:pt x="346" y="26"/>
                  </a:lnTo>
                  <a:lnTo>
                    <a:pt x="357" y="13"/>
                  </a:lnTo>
                  <a:lnTo>
                    <a:pt x="370" y="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0" name="Freeform 88">
              <a:extLst>
                <a:ext uri="{FF2B5EF4-FFF2-40B4-BE49-F238E27FC236}">
                  <a16:creationId xmlns:a16="http://schemas.microsoft.com/office/drawing/2014/main" id="{0AAE76AA-C1E0-769C-3057-303C3C1FC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3" y="3370"/>
              <a:ext cx="422" cy="422"/>
            </a:xfrm>
            <a:custGeom>
              <a:avLst/>
              <a:gdLst>
                <a:gd name="T0" fmla="*/ 384 w 422"/>
                <a:gd name="T1" fmla="*/ 0 h 422"/>
                <a:gd name="T2" fmla="*/ 397 w 422"/>
                <a:gd name="T3" fmla="*/ 4 h 422"/>
                <a:gd name="T4" fmla="*/ 411 w 422"/>
                <a:gd name="T5" fmla="*/ 12 h 422"/>
                <a:gd name="T6" fmla="*/ 419 w 422"/>
                <a:gd name="T7" fmla="*/ 24 h 422"/>
                <a:gd name="T8" fmla="*/ 422 w 422"/>
                <a:gd name="T9" fmla="*/ 39 h 422"/>
                <a:gd name="T10" fmla="*/ 419 w 422"/>
                <a:gd name="T11" fmla="*/ 52 h 422"/>
                <a:gd name="T12" fmla="*/ 411 w 422"/>
                <a:gd name="T13" fmla="*/ 64 h 422"/>
                <a:gd name="T14" fmla="*/ 397 w 422"/>
                <a:gd name="T15" fmla="*/ 74 h 422"/>
                <a:gd name="T16" fmla="*/ 384 w 422"/>
                <a:gd name="T17" fmla="*/ 76 h 422"/>
                <a:gd name="T18" fmla="*/ 339 w 422"/>
                <a:gd name="T19" fmla="*/ 80 h 422"/>
                <a:gd name="T20" fmla="*/ 297 w 422"/>
                <a:gd name="T21" fmla="*/ 90 h 422"/>
                <a:gd name="T22" fmla="*/ 257 w 422"/>
                <a:gd name="T23" fmla="*/ 104 h 422"/>
                <a:gd name="T24" fmla="*/ 220 w 422"/>
                <a:gd name="T25" fmla="*/ 125 h 422"/>
                <a:gd name="T26" fmla="*/ 187 w 422"/>
                <a:gd name="T27" fmla="*/ 150 h 422"/>
                <a:gd name="T28" fmla="*/ 157 w 422"/>
                <a:gd name="T29" fmla="*/ 180 h 422"/>
                <a:gd name="T30" fmla="*/ 132 w 422"/>
                <a:gd name="T31" fmla="*/ 213 h 422"/>
                <a:gd name="T32" fmla="*/ 111 w 422"/>
                <a:gd name="T33" fmla="*/ 251 h 422"/>
                <a:gd name="T34" fmla="*/ 97 w 422"/>
                <a:gd name="T35" fmla="*/ 290 h 422"/>
                <a:gd name="T36" fmla="*/ 87 w 422"/>
                <a:gd name="T37" fmla="*/ 333 h 422"/>
                <a:gd name="T38" fmla="*/ 83 w 422"/>
                <a:gd name="T39" fmla="*/ 378 h 422"/>
                <a:gd name="T40" fmla="*/ 76 w 422"/>
                <a:gd name="T41" fmla="*/ 396 h 422"/>
                <a:gd name="T42" fmla="*/ 66 w 422"/>
                <a:gd name="T43" fmla="*/ 409 h 422"/>
                <a:gd name="T44" fmla="*/ 53 w 422"/>
                <a:gd name="T45" fmla="*/ 419 h 422"/>
                <a:gd name="T46" fmla="*/ 39 w 422"/>
                <a:gd name="T47" fmla="*/ 422 h 422"/>
                <a:gd name="T48" fmla="*/ 24 w 422"/>
                <a:gd name="T49" fmla="*/ 419 h 422"/>
                <a:gd name="T50" fmla="*/ 12 w 422"/>
                <a:gd name="T51" fmla="*/ 410 h 422"/>
                <a:gd name="T52" fmla="*/ 3 w 422"/>
                <a:gd name="T53" fmla="*/ 398 h 422"/>
                <a:gd name="T54" fmla="*/ 0 w 422"/>
                <a:gd name="T55" fmla="*/ 384 h 422"/>
                <a:gd name="T56" fmla="*/ 3 w 422"/>
                <a:gd name="T57" fmla="*/ 332 h 422"/>
                <a:gd name="T58" fmla="*/ 14 w 422"/>
                <a:gd name="T59" fmla="*/ 282 h 422"/>
                <a:gd name="T60" fmla="*/ 30 w 422"/>
                <a:gd name="T61" fmla="*/ 235 h 422"/>
                <a:gd name="T62" fmla="*/ 53 w 422"/>
                <a:gd name="T63" fmla="*/ 190 h 422"/>
                <a:gd name="T64" fmla="*/ 81 w 422"/>
                <a:gd name="T65" fmla="*/ 150 h 422"/>
                <a:gd name="T66" fmla="*/ 113 w 422"/>
                <a:gd name="T67" fmla="*/ 113 h 422"/>
                <a:gd name="T68" fmla="*/ 150 w 422"/>
                <a:gd name="T69" fmla="*/ 80 h 422"/>
                <a:gd name="T70" fmla="*/ 191 w 422"/>
                <a:gd name="T71" fmla="*/ 52 h 422"/>
                <a:gd name="T72" fmla="*/ 234 w 422"/>
                <a:gd name="T73" fmla="*/ 31 h 422"/>
                <a:gd name="T74" fmla="*/ 283 w 422"/>
                <a:gd name="T75" fmla="*/ 14 h 422"/>
                <a:gd name="T76" fmla="*/ 332 w 422"/>
                <a:gd name="T77" fmla="*/ 4 h 422"/>
                <a:gd name="T78" fmla="*/ 384 w 422"/>
                <a:gd name="T7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2" h="422">
                  <a:moveTo>
                    <a:pt x="384" y="0"/>
                  </a:moveTo>
                  <a:lnTo>
                    <a:pt x="397" y="4"/>
                  </a:lnTo>
                  <a:lnTo>
                    <a:pt x="411" y="12"/>
                  </a:lnTo>
                  <a:lnTo>
                    <a:pt x="419" y="24"/>
                  </a:lnTo>
                  <a:lnTo>
                    <a:pt x="422" y="39"/>
                  </a:lnTo>
                  <a:lnTo>
                    <a:pt x="419" y="52"/>
                  </a:lnTo>
                  <a:lnTo>
                    <a:pt x="411" y="64"/>
                  </a:lnTo>
                  <a:lnTo>
                    <a:pt x="397" y="74"/>
                  </a:lnTo>
                  <a:lnTo>
                    <a:pt x="384" y="76"/>
                  </a:lnTo>
                  <a:lnTo>
                    <a:pt x="339" y="80"/>
                  </a:lnTo>
                  <a:lnTo>
                    <a:pt x="297" y="90"/>
                  </a:lnTo>
                  <a:lnTo>
                    <a:pt x="257" y="104"/>
                  </a:lnTo>
                  <a:lnTo>
                    <a:pt x="220" y="125"/>
                  </a:lnTo>
                  <a:lnTo>
                    <a:pt x="187" y="150"/>
                  </a:lnTo>
                  <a:lnTo>
                    <a:pt x="157" y="180"/>
                  </a:lnTo>
                  <a:lnTo>
                    <a:pt x="132" y="213"/>
                  </a:lnTo>
                  <a:lnTo>
                    <a:pt x="111" y="251"/>
                  </a:lnTo>
                  <a:lnTo>
                    <a:pt x="97" y="290"/>
                  </a:lnTo>
                  <a:lnTo>
                    <a:pt x="87" y="333"/>
                  </a:lnTo>
                  <a:lnTo>
                    <a:pt x="83" y="378"/>
                  </a:lnTo>
                  <a:lnTo>
                    <a:pt x="76" y="396"/>
                  </a:lnTo>
                  <a:lnTo>
                    <a:pt x="66" y="409"/>
                  </a:lnTo>
                  <a:lnTo>
                    <a:pt x="53" y="419"/>
                  </a:lnTo>
                  <a:lnTo>
                    <a:pt x="39" y="422"/>
                  </a:lnTo>
                  <a:lnTo>
                    <a:pt x="24" y="419"/>
                  </a:lnTo>
                  <a:lnTo>
                    <a:pt x="12" y="410"/>
                  </a:lnTo>
                  <a:lnTo>
                    <a:pt x="3" y="398"/>
                  </a:lnTo>
                  <a:lnTo>
                    <a:pt x="0" y="384"/>
                  </a:lnTo>
                  <a:lnTo>
                    <a:pt x="3" y="332"/>
                  </a:lnTo>
                  <a:lnTo>
                    <a:pt x="14" y="282"/>
                  </a:lnTo>
                  <a:lnTo>
                    <a:pt x="30" y="235"/>
                  </a:lnTo>
                  <a:lnTo>
                    <a:pt x="53" y="190"/>
                  </a:lnTo>
                  <a:lnTo>
                    <a:pt x="81" y="150"/>
                  </a:lnTo>
                  <a:lnTo>
                    <a:pt x="113" y="113"/>
                  </a:lnTo>
                  <a:lnTo>
                    <a:pt x="150" y="80"/>
                  </a:lnTo>
                  <a:lnTo>
                    <a:pt x="191" y="52"/>
                  </a:lnTo>
                  <a:lnTo>
                    <a:pt x="234" y="31"/>
                  </a:lnTo>
                  <a:lnTo>
                    <a:pt x="283" y="14"/>
                  </a:lnTo>
                  <a:lnTo>
                    <a:pt x="332" y="4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1" name="Freeform 89">
              <a:extLst>
                <a:ext uri="{FF2B5EF4-FFF2-40B4-BE49-F238E27FC236}">
                  <a16:creationId xmlns:a16="http://schemas.microsoft.com/office/drawing/2014/main" id="{86D41D02-BB69-59CF-530C-DDFD83B3C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3" y="3031"/>
              <a:ext cx="422" cy="423"/>
            </a:xfrm>
            <a:custGeom>
              <a:avLst/>
              <a:gdLst>
                <a:gd name="T0" fmla="*/ 383 w 422"/>
                <a:gd name="T1" fmla="*/ 0 h 423"/>
                <a:gd name="T2" fmla="*/ 398 w 422"/>
                <a:gd name="T3" fmla="*/ 3 h 423"/>
                <a:gd name="T4" fmla="*/ 410 w 422"/>
                <a:gd name="T5" fmla="*/ 12 h 423"/>
                <a:gd name="T6" fmla="*/ 418 w 422"/>
                <a:gd name="T7" fmla="*/ 24 h 423"/>
                <a:gd name="T8" fmla="*/ 422 w 422"/>
                <a:gd name="T9" fmla="*/ 38 h 423"/>
                <a:gd name="T10" fmla="*/ 418 w 422"/>
                <a:gd name="T11" fmla="*/ 90 h 423"/>
                <a:gd name="T12" fmla="*/ 409 w 422"/>
                <a:gd name="T13" fmla="*/ 140 h 423"/>
                <a:gd name="T14" fmla="*/ 392 w 422"/>
                <a:gd name="T15" fmla="*/ 187 h 423"/>
                <a:gd name="T16" fmla="*/ 370 w 422"/>
                <a:gd name="T17" fmla="*/ 232 h 423"/>
                <a:gd name="T18" fmla="*/ 342 w 422"/>
                <a:gd name="T19" fmla="*/ 273 h 423"/>
                <a:gd name="T20" fmla="*/ 309 w 422"/>
                <a:gd name="T21" fmla="*/ 309 h 423"/>
                <a:gd name="T22" fmla="*/ 272 w 422"/>
                <a:gd name="T23" fmla="*/ 342 h 423"/>
                <a:gd name="T24" fmla="*/ 231 w 422"/>
                <a:gd name="T25" fmla="*/ 370 h 423"/>
                <a:gd name="T26" fmla="*/ 187 w 422"/>
                <a:gd name="T27" fmla="*/ 393 h 423"/>
                <a:gd name="T28" fmla="*/ 140 w 422"/>
                <a:gd name="T29" fmla="*/ 408 h 423"/>
                <a:gd name="T30" fmla="*/ 91 w 422"/>
                <a:gd name="T31" fmla="*/ 419 h 423"/>
                <a:gd name="T32" fmla="*/ 39 w 422"/>
                <a:gd name="T33" fmla="*/ 423 h 423"/>
                <a:gd name="T34" fmla="*/ 24 w 422"/>
                <a:gd name="T35" fmla="*/ 419 h 423"/>
                <a:gd name="T36" fmla="*/ 12 w 422"/>
                <a:gd name="T37" fmla="*/ 411 h 423"/>
                <a:gd name="T38" fmla="*/ 4 w 422"/>
                <a:gd name="T39" fmla="*/ 397 h 423"/>
                <a:gd name="T40" fmla="*/ 0 w 422"/>
                <a:gd name="T41" fmla="*/ 384 h 423"/>
                <a:gd name="T42" fmla="*/ 4 w 422"/>
                <a:gd name="T43" fmla="*/ 370 h 423"/>
                <a:gd name="T44" fmla="*/ 12 w 422"/>
                <a:gd name="T45" fmla="*/ 357 h 423"/>
                <a:gd name="T46" fmla="*/ 24 w 422"/>
                <a:gd name="T47" fmla="*/ 349 h 423"/>
                <a:gd name="T48" fmla="*/ 39 w 422"/>
                <a:gd name="T49" fmla="*/ 345 h 423"/>
                <a:gd name="T50" fmla="*/ 82 w 422"/>
                <a:gd name="T51" fmla="*/ 342 h 423"/>
                <a:gd name="T52" fmla="*/ 125 w 422"/>
                <a:gd name="T53" fmla="*/ 333 h 423"/>
                <a:gd name="T54" fmla="*/ 166 w 422"/>
                <a:gd name="T55" fmla="*/ 318 h 423"/>
                <a:gd name="T56" fmla="*/ 202 w 422"/>
                <a:gd name="T57" fmla="*/ 297 h 423"/>
                <a:gd name="T58" fmla="*/ 236 w 422"/>
                <a:gd name="T59" fmla="*/ 272 h 423"/>
                <a:gd name="T60" fmla="*/ 265 w 422"/>
                <a:gd name="T61" fmla="*/ 243 h 423"/>
                <a:gd name="T62" fmla="*/ 290 w 422"/>
                <a:gd name="T63" fmla="*/ 209 h 423"/>
                <a:gd name="T64" fmla="*/ 311 w 422"/>
                <a:gd name="T65" fmla="*/ 171 h 423"/>
                <a:gd name="T66" fmla="*/ 326 w 422"/>
                <a:gd name="T67" fmla="*/ 131 h 423"/>
                <a:gd name="T68" fmla="*/ 336 w 422"/>
                <a:gd name="T69" fmla="*/ 89 h 423"/>
                <a:gd name="T70" fmla="*/ 338 w 422"/>
                <a:gd name="T71" fmla="*/ 44 h 423"/>
                <a:gd name="T72" fmla="*/ 345 w 422"/>
                <a:gd name="T73" fmla="*/ 27 h 423"/>
                <a:gd name="T74" fmla="*/ 352 w 422"/>
                <a:gd name="T75" fmla="*/ 15 h 423"/>
                <a:gd name="T76" fmla="*/ 361 w 422"/>
                <a:gd name="T77" fmla="*/ 7 h 423"/>
                <a:gd name="T78" fmla="*/ 372 w 422"/>
                <a:gd name="T79" fmla="*/ 2 h 423"/>
                <a:gd name="T80" fmla="*/ 383 w 422"/>
                <a:gd name="T81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2" h="423">
                  <a:moveTo>
                    <a:pt x="383" y="0"/>
                  </a:moveTo>
                  <a:lnTo>
                    <a:pt x="398" y="3"/>
                  </a:lnTo>
                  <a:lnTo>
                    <a:pt x="410" y="12"/>
                  </a:lnTo>
                  <a:lnTo>
                    <a:pt x="418" y="24"/>
                  </a:lnTo>
                  <a:lnTo>
                    <a:pt x="422" y="38"/>
                  </a:lnTo>
                  <a:lnTo>
                    <a:pt x="418" y="90"/>
                  </a:lnTo>
                  <a:lnTo>
                    <a:pt x="409" y="140"/>
                  </a:lnTo>
                  <a:lnTo>
                    <a:pt x="392" y="187"/>
                  </a:lnTo>
                  <a:lnTo>
                    <a:pt x="370" y="232"/>
                  </a:lnTo>
                  <a:lnTo>
                    <a:pt x="342" y="273"/>
                  </a:lnTo>
                  <a:lnTo>
                    <a:pt x="309" y="309"/>
                  </a:lnTo>
                  <a:lnTo>
                    <a:pt x="272" y="342"/>
                  </a:lnTo>
                  <a:lnTo>
                    <a:pt x="231" y="370"/>
                  </a:lnTo>
                  <a:lnTo>
                    <a:pt x="187" y="393"/>
                  </a:lnTo>
                  <a:lnTo>
                    <a:pt x="140" y="408"/>
                  </a:lnTo>
                  <a:lnTo>
                    <a:pt x="91" y="419"/>
                  </a:lnTo>
                  <a:lnTo>
                    <a:pt x="39" y="423"/>
                  </a:lnTo>
                  <a:lnTo>
                    <a:pt x="24" y="419"/>
                  </a:lnTo>
                  <a:lnTo>
                    <a:pt x="12" y="411"/>
                  </a:lnTo>
                  <a:lnTo>
                    <a:pt x="4" y="397"/>
                  </a:lnTo>
                  <a:lnTo>
                    <a:pt x="0" y="384"/>
                  </a:lnTo>
                  <a:lnTo>
                    <a:pt x="4" y="370"/>
                  </a:lnTo>
                  <a:lnTo>
                    <a:pt x="12" y="357"/>
                  </a:lnTo>
                  <a:lnTo>
                    <a:pt x="24" y="349"/>
                  </a:lnTo>
                  <a:lnTo>
                    <a:pt x="39" y="345"/>
                  </a:lnTo>
                  <a:lnTo>
                    <a:pt x="82" y="342"/>
                  </a:lnTo>
                  <a:lnTo>
                    <a:pt x="125" y="333"/>
                  </a:lnTo>
                  <a:lnTo>
                    <a:pt x="166" y="318"/>
                  </a:lnTo>
                  <a:lnTo>
                    <a:pt x="202" y="297"/>
                  </a:lnTo>
                  <a:lnTo>
                    <a:pt x="236" y="272"/>
                  </a:lnTo>
                  <a:lnTo>
                    <a:pt x="265" y="243"/>
                  </a:lnTo>
                  <a:lnTo>
                    <a:pt x="290" y="209"/>
                  </a:lnTo>
                  <a:lnTo>
                    <a:pt x="311" y="171"/>
                  </a:lnTo>
                  <a:lnTo>
                    <a:pt x="326" y="131"/>
                  </a:lnTo>
                  <a:lnTo>
                    <a:pt x="336" y="89"/>
                  </a:lnTo>
                  <a:lnTo>
                    <a:pt x="338" y="44"/>
                  </a:lnTo>
                  <a:lnTo>
                    <a:pt x="345" y="27"/>
                  </a:lnTo>
                  <a:lnTo>
                    <a:pt x="352" y="15"/>
                  </a:lnTo>
                  <a:lnTo>
                    <a:pt x="361" y="7"/>
                  </a:lnTo>
                  <a:lnTo>
                    <a:pt x="372" y="2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Freeform 90">
              <a:extLst>
                <a:ext uri="{FF2B5EF4-FFF2-40B4-BE49-F238E27FC236}">
                  <a16:creationId xmlns:a16="http://schemas.microsoft.com/office/drawing/2014/main" id="{0760D854-53F6-BFC9-B409-0D596C0E1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9" y="229"/>
              <a:ext cx="627" cy="64"/>
            </a:xfrm>
            <a:custGeom>
              <a:avLst/>
              <a:gdLst>
                <a:gd name="T0" fmla="*/ 32 w 627"/>
                <a:gd name="T1" fmla="*/ 0 h 64"/>
                <a:gd name="T2" fmla="*/ 588 w 627"/>
                <a:gd name="T3" fmla="*/ 0 h 64"/>
                <a:gd name="T4" fmla="*/ 600 w 627"/>
                <a:gd name="T5" fmla="*/ 1 h 64"/>
                <a:gd name="T6" fmla="*/ 610 w 627"/>
                <a:gd name="T7" fmla="*/ 4 h 64"/>
                <a:gd name="T8" fmla="*/ 619 w 627"/>
                <a:gd name="T9" fmla="*/ 9 h 64"/>
                <a:gd name="T10" fmla="*/ 625 w 627"/>
                <a:gd name="T11" fmla="*/ 16 h 64"/>
                <a:gd name="T12" fmla="*/ 627 w 627"/>
                <a:gd name="T13" fmla="*/ 25 h 64"/>
                <a:gd name="T14" fmla="*/ 623 w 627"/>
                <a:gd name="T15" fmla="*/ 40 h 64"/>
                <a:gd name="T16" fmla="*/ 615 w 627"/>
                <a:gd name="T17" fmla="*/ 52 h 64"/>
                <a:gd name="T18" fmla="*/ 603 w 627"/>
                <a:gd name="T19" fmla="*/ 61 h 64"/>
                <a:gd name="T20" fmla="*/ 588 w 627"/>
                <a:gd name="T21" fmla="*/ 64 h 64"/>
                <a:gd name="T22" fmla="*/ 32 w 627"/>
                <a:gd name="T23" fmla="*/ 64 h 64"/>
                <a:gd name="T24" fmla="*/ 19 w 627"/>
                <a:gd name="T25" fmla="*/ 62 h 64"/>
                <a:gd name="T26" fmla="*/ 9 w 627"/>
                <a:gd name="T27" fmla="*/ 56 h 64"/>
                <a:gd name="T28" fmla="*/ 5 w 627"/>
                <a:gd name="T29" fmla="*/ 47 h 64"/>
                <a:gd name="T30" fmla="*/ 1 w 627"/>
                <a:gd name="T31" fmla="*/ 38 h 64"/>
                <a:gd name="T32" fmla="*/ 0 w 627"/>
                <a:gd name="T33" fmla="*/ 25 h 64"/>
                <a:gd name="T34" fmla="*/ 2 w 627"/>
                <a:gd name="T35" fmla="*/ 13 h 64"/>
                <a:gd name="T36" fmla="*/ 9 w 627"/>
                <a:gd name="T37" fmla="*/ 6 h 64"/>
                <a:gd name="T38" fmla="*/ 19 w 627"/>
                <a:gd name="T39" fmla="*/ 1 h 64"/>
                <a:gd name="T40" fmla="*/ 32 w 627"/>
                <a:gd name="T4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7" h="64">
                  <a:moveTo>
                    <a:pt x="32" y="0"/>
                  </a:moveTo>
                  <a:lnTo>
                    <a:pt x="588" y="0"/>
                  </a:lnTo>
                  <a:lnTo>
                    <a:pt x="600" y="1"/>
                  </a:lnTo>
                  <a:lnTo>
                    <a:pt x="610" y="4"/>
                  </a:lnTo>
                  <a:lnTo>
                    <a:pt x="619" y="9"/>
                  </a:lnTo>
                  <a:lnTo>
                    <a:pt x="625" y="16"/>
                  </a:lnTo>
                  <a:lnTo>
                    <a:pt x="627" y="25"/>
                  </a:lnTo>
                  <a:lnTo>
                    <a:pt x="623" y="40"/>
                  </a:lnTo>
                  <a:lnTo>
                    <a:pt x="615" y="52"/>
                  </a:lnTo>
                  <a:lnTo>
                    <a:pt x="603" y="61"/>
                  </a:lnTo>
                  <a:lnTo>
                    <a:pt x="588" y="64"/>
                  </a:lnTo>
                  <a:lnTo>
                    <a:pt x="32" y="64"/>
                  </a:lnTo>
                  <a:lnTo>
                    <a:pt x="19" y="62"/>
                  </a:lnTo>
                  <a:lnTo>
                    <a:pt x="9" y="56"/>
                  </a:lnTo>
                  <a:lnTo>
                    <a:pt x="5" y="47"/>
                  </a:lnTo>
                  <a:lnTo>
                    <a:pt x="1" y="38"/>
                  </a:lnTo>
                  <a:lnTo>
                    <a:pt x="0" y="25"/>
                  </a:lnTo>
                  <a:lnTo>
                    <a:pt x="2" y="13"/>
                  </a:lnTo>
                  <a:lnTo>
                    <a:pt x="9" y="6"/>
                  </a:lnTo>
                  <a:lnTo>
                    <a:pt x="19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08ADD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63" name="Group 93">
            <a:extLst>
              <a:ext uri="{FF2B5EF4-FFF2-40B4-BE49-F238E27FC236}">
                <a16:creationId xmlns:a16="http://schemas.microsoft.com/office/drawing/2014/main" id="{6FA952DE-FE5C-2A4B-669A-D0B81F8C26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66580" y="5057415"/>
            <a:ext cx="274529" cy="615960"/>
            <a:chOff x="2924" y="115"/>
            <a:chExt cx="1826" cy="4097"/>
          </a:xfrm>
          <a:effectLst>
            <a:outerShdw blurRad="101600" dist="76200" algn="l" rotWithShape="0">
              <a:prstClr val="black">
                <a:alpha val="40000"/>
              </a:prstClr>
            </a:outerShdw>
          </a:effectLst>
        </p:grpSpPr>
        <p:sp>
          <p:nvSpPr>
            <p:cNvPr id="364" name="Freeform 95">
              <a:extLst>
                <a:ext uri="{FF2B5EF4-FFF2-40B4-BE49-F238E27FC236}">
                  <a16:creationId xmlns:a16="http://schemas.microsoft.com/office/drawing/2014/main" id="{E2230942-9944-4BAE-EE90-4B341F042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944"/>
              <a:ext cx="1826" cy="1426"/>
            </a:xfrm>
            <a:custGeom>
              <a:avLst/>
              <a:gdLst>
                <a:gd name="T0" fmla="*/ 1297 w 1826"/>
                <a:gd name="T1" fmla="*/ 266 h 1426"/>
                <a:gd name="T2" fmla="*/ 1286 w 1826"/>
                <a:gd name="T3" fmla="*/ 389 h 1426"/>
                <a:gd name="T4" fmla="*/ 1288 w 1826"/>
                <a:gd name="T5" fmla="*/ 461 h 1426"/>
                <a:gd name="T6" fmla="*/ 1305 w 1826"/>
                <a:gd name="T7" fmla="*/ 521 h 1426"/>
                <a:gd name="T8" fmla="*/ 1332 w 1826"/>
                <a:gd name="T9" fmla="*/ 571 h 1426"/>
                <a:gd name="T10" fmla="*/ 1368 w 1826"/>
                <a:gd name="T11" fmla="*/ 612 h 1426"/>
                <a:gd name="T12" fmla="*/ 1411 w 1826"/>
                <a:gd name="T13" fmla="*/ 649 h 1426"/>
                <a:gd name="T14" fmla="*/ 1460 w 1826"/>
                <a:gd name="T15" fmla="*/ 682 h 1426"/>
                <a:gd name="T16" fmla="*/ 1512 w 1826"/>
                <a:gd name="T17" fmla="*/ 717 h 1426"/>
                <a:gd name="T18" fmla="*/ 1565 w 1826"/>
                <a:gd name="T19" fmla="*/ 755 h 1426"/>
                <a:gd name="T20" fmla="*/ 1617 w 1826"/>
                <a:gd name="T21" fmla="*/ 798 h 1426"/>
                <a:gd name="T22" fmla="*/ 1668 w 1826"/>
                <a:gd name="T23" fmla="*/ 849 h 1426"/>
                <a:gd name="T24" fmla="*/ 1715 w 1826"/>
                <a:gd name="T25" fmla="*/ 911 h 1426"/>
                <a:gd name="T26" fmla="*/ 1756 w 1826"/>
                <a:gd name="T27" fmla="*/ 987 h 1426"/>
                <a:gd name="T28" fmla="*/ 1790 w 1826"/>
                <a:gd name="T29" fmla="*/ 1079 h 1426"/>
                <a:gd name="T30" fmla="*/ 1814 w 1826"/>
                <a:gd name="T31" fmla="*/ 1191 h 1426"/>
                <a:gd name="T32" fmla="*/ 1826 w 1826"/>
                <a:gd name="T33" fmla="*/ 1323 h 1426"/>
                <a:gd name="T34" fmla="*/ 0 w 1826"/>
                <a:gd name="T35" fmla="*/ 1323 h 1426"/>
                <a:gd name="T36" fmla="*/ 12 w 1826"/>
                <a:gd name="T37" fmla="*/ 1191 h 1426"/>
                <a:gd name="T38" fmla="*/ 36 w 1826"/>
                <a:gd name="T39" fmla="*/ 1079 h 1426"/>
                <a:gd name="T40" fmla="*/ 69 w 1826"/>
                <a:gd name="T41" fmla="*/ 987 h 1426"/>
                <a:gd name="T42" fmla="*/ 110 w 1826"/>
                <a:gd name="T43" fmla="*/ 911 h 1426"/>
                <a:gd name="T44" fmla="*/ 158 w 1826"/>
                <a:gd name="T45" fmla="*/ 849 h 1426"/>
                <a:gd name="T46" fmla="*/ 208 w 1826"/>
                <a:gd name="T47" fmla="*/ 798 h 1426"/>
                <a:gd name="T48" fmla="*/ 262 w 1826"/>
                <a:gd name="T49" fmla="*/ 755 h 1426"/>
                <a:gd name="T50" fmla="*/ 314 w 1826"/>
                <a:gd name="T51" fmla="*/ 717 h 1426"/>
                <a:gd name="T52" fmla="*/ 366 w 1826"/>
                <a:gd name="T53" fmla="*/ 682 h 1426"/>
                <a:gd name="T54" fmla="*/ 415 w 1826"/>
                <a:gd name="T55" fmla="*/ 649 h 1426"/>
                <a:gd name="T56" fmla="*/ 458 w 1826"/>
                <a:gd name="T57" fmla="*/ 612 h 1426"/>
                <a:gd name="T58" fmla="*/ 494 w 1826"/>
                <a:gd name="T59" fmla="*/ 571 h 1426"/>
                <a:gd name="T60" fmla="*/ 522 w 1826"/>
                <a:gd name="T61" fmla="*/ 521 h 1426"/>
                <a:gd name="T62" fmla="*/ 538 w 1826"/>
                <a:gd name="T63" fmla="*/ 461 h 1426"/>
                <a:gd name="T64" fmla="*/ 540 w 1826"/>
                <a:gd name="T65" fmla="*/ 389 h 1426"/>
                <a:gd name="T66" fmla="*/ 529 w 1826"/>
                <a:gd name="T67" fmla="*/ 26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26" h="1426">
                  <a:moveTo>
                    <a:pt x="913" y="0"/>
                  </a:moveTo>
                  <a:lnTo>
                    <a:pt x="1297" y="266"/>
                  </a:lnTo>
                  <a:lnTo>
                    <a:pt x="1288" y="347"/>
                  </a:lnTo>
                  <a:lnTo>
                    <a:pt x="1286" y="389"/>
                  </a:lnTo>
                  <a:lnTo>
                    <a:pt x="1286" y="428"/>
                  </a:lnTo>
                  <a:lnTo>
                    <a:pt x="1288" y="461"/>
                  </a:lnTo>
                  <a:lnTo>
                    <a:pt x="1296" y="492"/>
                  </a:lnTo>
                  <a:lnTo>
                    <a:pt x="1305" y="521"/>
                  </a:lnTo>
                  <a:lnTo>
                    <a:pt x="1317" y="547"/>
                  </a:lnTo>
                  <a:lnTo>
                    <a:pt x="1332" y="571"/>
                  </a:lnTo>
                  <a:lnTo>
                    <a:pt x="1349" y="592"/>
                  </a:lnTo>
                  <a:lnTo>
                    <a:pt x="1368" y="612"/>
                  </a:lnTo>
                  <a:lnTo>
                    <a:pt x="1389" y="630"/>
                  </a:lnTo>
                  <a:lnTo>
                    <a:pt x="1411" y="649"/>
                  </a:lnTo>
                  <a:lnTo>
                    <a:pt x="1435" y="666"/>
                  </a:lnTo>
                  <a:lnTo>
                    <a:pt x="1460" y="682"/>
                  </a:lnTo>
                  <a:lnTo>
                    <a:pt x="1486" y="700"/>
                  </a:lnTo>
                  <a:lnTo>
                    <a:pt x="1512" y="717"/>
                  </a:lnTo>
                  <a:lnTo>
                    <a:pt x="1538" y="736"/>
                  </a:lnTo>
                  <a:lnTo>
                    <a:pt x="1565" y="755"/>
                  </a:lnTo>
                  <a:lnTo>
                    <a:pt x="1591" y="776"/>
                  </a:lnTo>
                  <a:lnTo>
                    <a:pt x="1617" y="798"/>
                  </a:lnTo>
                  <a:lnTo>
                    <a:pt x="1643" y="823"/>
                  </a:lnTo>
                  <a:lnTo>
                    <a:pt x="1668" y="849"/>
                  </a:lnTo>
                  <a:lnTo>
                    <a:pt x="1693" y="879"/>
                  </a:lnTo>
                  <a:lnTo>
                    <a:pt x="1715" y="911"/>
                  </a:lnTo>
                  <a:lnTo>
                    <a:pt x="1737" y="947"/>
                  </a:lnTo>
                  <a:lnTo>
                    <a:pt x="1756" y="987"/>
                  </a:lnTo>
                  <a:lnTo>
                    <a:pt x="1774" y="1032"/>
                  </a:lnTo>
                  <a:lnTo>
                    <a:pt x="1790" y="1079"/>
                  </a:lnTo>
                  <a:lnTo>
                    <a:pt x="1802" y="1133"/>
                  </a:lnTo>
                  <a:lnTo>
                    <a:pt x="1814" y="1191"/>
                  </a:lnTo>
                  <a:lnTo>
                    <a:pt x="1821" y="1255"/>
                  </a:lnTo>
                  <a:lnTo>
                    <a:pt x="1826" y="1323"/>
                  </a:lnTo>
                  <a:lnTo>
                    <a:pt x="913" y="1426"/>
                  </a:lnTo>
                  <a:lnTo>
                    <a:pt x="0" y="1323"/>
                  </a:lnTo>
                  <a:lnTo>
                    <a:pt x="5" y="1255"/>
                  </a:lnTo>
                  <a:lnTo>
                    <a:pt x="12" y="1191"/>
                  </a:lnTo>
                  <a:lnTo>
                    <a:pt x="23" y="1133"/>
                  </a:lnTo>
                  <a:lnTo>
                    <a:pt x="36" y="1079"/>
                  </a:lnTo>
                  <a:lnTo>
                    <a:pt x="52" y="1032"/>
                  </a:lnTo>
                  <a:lnTo>
                    <a:pt x="69" y="987"/>
                  </a:lnTo>
                  <a:lnTo>
                    <a:pt x="89" y="947"/>
                  </a:lnTo>
                  <a:lnTo>
                    <a:pt x="110" y="911"/>
                  </a:lnTo>
                  <a:lnTo>
                    <a:pt x="134" y="879"/>
                  </a:lnTo>
                  <a:lnTo>
                    <a:pt x="158" y="849"/>
                  </a:lnTo>
                  <a:lnTo>
                    <a:pt x="182" y="823"/>
                  </a:lnTo>
                  <a:lnTo>
                    <a:pt x="208" y="798"/>
                  </a:lnTo>
                  <a:lnTo>
                    <a:pt x="235" y="776"/>
                  </a:lnTo>
                  <a:lnTo>
                    <a:pt x="262" y="755"/>
                  </a:lnTo>
                  <a:lnTo>
                    <a:pt x="288" y="736"/>
                  </a:lnTo>
                  <a:lnTo>
                    <a:pt x="314" y="717"/>
                  </a:lnTo>
                  <a:lnTo>
                    <a:pt x="341" y="700"/>
                  </a:lnTo>
                  <a:lnTo>
                    <a:pt x="366" y="682"/>
                  </a:lnTo>
                  <a:lnTo>
                    <a:pt x="391" y="666"/>
                  </a:lnTo>
                  <a:lnTo>
                    <a:pt x="415" y="649"/>
                  </a:lnTo>
                  <a:lnTo>
                    <a:pt x="437" y="630"/>
                  </a:lnTo>
                  <a:lnTo>
                    <a:pt x="458" y="612"/>
                  </a:lnTo>
                  <a:lnTo>
                    <a:pt x="477" y="592"/>
                  </a:lnTo>
                  <a:lnTo>
                    <a:pt x="494" y="571"/>
                  </a:lnTo>
                  <a:lnTo>
                    <a:pt x="509" y="547"/>
                  </a:lnTo>
                  <a:lnTo>
                    <a:pt x="522" y="521"/>
                  </a:lnTo>
                  <a:lnTo>
                    <a:pt x="530" y="492"/>
                  </a:lnTo>
                  <a:lnTo>
                    <a:pt x="538" y="461"/>
                  </a:lnTo>
                  <a:lnTo>
                    <a:pt x="540" y="428"/>
                  </a:lnTo>
                  <a:lnTo>
                    <a:pt x="540" y="389"/>
                  </a:lnTo>
                  <a:lnTo>
                    <a:pt x="538" y="347"/>
                  </a:lnTo>
                  <a:lnTo>
                    <a:pt x="529" y="266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rgbClr val="FF8D4B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Freeform 96">
              <a:extLst>
                <a:ext uri="{FF2B5EF4-FFF2-40B4-BE49-F238E27FC236}">
                  <a16:creationId xmlns:a16="http://schemas.microsoft.com/office/drawing/2014/main" id="{D54CA389-F727-A7AD-90D7-73070BA9C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" y="328"/>
              <a:ext cx="772" cy="882"/>
            </a:xfrm>
            <a:custGeom>
              <a:avLst/>
              <a:gdLst>
                <a:gd name="T0" fmla="*/ 123 w 772"/>
                <a:gd name="T1" fmla="*/ 0 h 882"/>
                <a:gd name="T2" fmla="*/ 649 w 772"/>
                <a:gd name="T3" fmla="*/ 0 h 882"/>
                <a:gd name="T4" fmla="*/ 649 w 772"/>
                <a:gd name="T5" fmla="*/ 213 h 882"/>
                <a:gd name="T6" fmla="*/ 651 w 772"/>
                <a:gd name="T7" fmla="*/ 215 h 882"/>
                <a:gd name="T8" fmla="*/ 655 w 772"/>
                <a:gd name="T9" fmla="*/ 225 h 882"/>
                <a:gd name="T10" fmla="*/ 663 w 772"/>
                <a:gd name="T11" fmla="*/ 239 h 882"/>
                <a:gd name="T12" fmla="*/ 672 w 772"/>
                <a:gd name="T13" fmla="*/ 260 h 882"/>
                <a:gd name="T14" fmla="*/ 683 w 772"/>
                <a:gd name="T15" fmla="*/ 286 h 882"/>
                <a:gd name="T16" fmla="*/ 695 w 772"/>
                <a:gd name="T17" fmla="*/ 317 h 882"/>
                <a:gd name="T18" fmla="*/ 708 w 772"/>
                <a:gd name="T19" fmla="*/ 353 h 882"/>
                <a:gd name="T20" fmla="*/ 720 w 772"/>
                <a:gd name="T21" fmla="*/ 394 h 882"/>
                <a:gd name="T22" fmla="*/ 733 w 772"/>
                <a:gd name="T23" fmla="*/ 440 h 882"/>
                <a:gd name="T24" fmla="*/ 744 w 772"/>
                <a:gd name="T25" fmla="*/ 490 h 882"/>
                <a:gd name="T26" fmla="*/ 754 w 772"/>
                <a:gd name="T27" fmla="*/ 546 h 882"/>
                <a:gd name="T28" fmla="*/ 762 w 772"/>
                <a:gd name="T29" fmla="*/ 605 h 882"/>
                <a:gd name="T30" fmla="*/ 769 w 772"/>
                <a:gd name="T31" fmla="*/ 668 h 882"/>
                <a:gd name="T32" fmla="*/ 772 w 772"/>
                <a:gd name="T33" fmla="*/ 735 h 882"/>
                <a:gd name="T34" fmla="*/ 772 w 772"/>
                <a:gd name="T35" fmla="*/ 807 h 882"/>
                <a:gd name="T36" fmla="*/ 770 w 772"/>
                <a:gd name="T37" fmla="*/ 882 h 882"/>
                <a:gd name="T38" fmla="*/ 2 w 772"/>
                <a:gd name="T39" fmla="*/ 882 h 882"/>
                <a:gd name="T40" fmla="*/ 0 w 772"/>
                <a:gd name="T41" fmla="*/ 807 h 882"/>
                <a:gd name="T42" fmla="*/ 0 w 772"/>
                <a:gd name="T43" fmla="*/ 735 h 882"/>
                <a:gd name="T44" fmla="*/ 3 w 772"/>
                <a:gd name="T45" fmla="*/ 668 h 882"/>
                <a:gd name="T46" fmla="*/ 9 w 772"/>
                <a:gd name="T47" fmla="*/ 605 h 882"/>
                <a:gd name="T48" fmla="*/ 18 w 772"/>
                <a:gd name="T49" fmla="*/ 546 h 882"/>
                <a:gd name="T50" fmla="*/ 28 w 772"/>
                <a:gd name="T51" fmla="*/ 490 h 882"/>
                <a:gd name="T52" fmla="*/ 39 w 772"/>
                <a:gd name="T53" fmla="*/ 440 h 882"/>
                <a:gd name="T54" fmla="*/ 52 w 772"/>
                <a:gd name="T55" fmla="*/ 394 h 882"/>
                <a:gd name="T56" fmla="*/ 64 w 772"/>
                <a:gd name="T57" fmla="*/ 353 h 882"/>
                <a:gd name="T58" fmla="*/ 77 w 772"/>
                <a:gd name="T59" fmla="*/ 317 h 882"/>
                <a:gd name="T60" fmla="*/ 89 w 772"/>
                <a:gd name="T61" fmla="*/ 286 h 882"/>
                <a:gd name="T62" fmla="*/ 100 w 772"/>
                <a:gd name="T63" fmla="*/ 260 h 882"/>
                <a:gd name="T64" fmla="*/ 109 w 772"/>
                <a:gd name="T65" fmla="*/ 239 h 882"/>
                <a:gd name="T66" fmla="*/ 116 w 772"/>
                <a:gd name="T67" fmla="*/ 225 h 882"/>
                <a:gd name="T68" fmla="*/ 121 w 772"/>
                <a:gd name="T69" fmla="*/ 215 h 882"/>
                <a:gd name="T70" fmla="*/ 123 w 772"/>
                <a:gd name="T71" fmla="*/ 213 h 882"/>
                <a:gd name="T72" fmla="*/ 123 w 772"/>
                <a:gd name="T73" fmla="*/ 0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2" h="882">
                  <a:moveTo>
                    <a:pt x="123" y="0"/>
                  </a:moveTo>
                  <a:lnTo>
                    <a:pt x="649" y="0"/>
                  </a:lnTo>
                  <a:lnTo>
                    <a:pt x="649" y="213"/>
                  </a:lnTo>
                  <a:lnTo>
                    <a:pt x="651" y="215"/>
                  </a:lnTo>
                  <a:lnTo>
                    <a:pt x="655" y="225"/>
                  </a:lnTo>
                  <a:lnTo>
                    <a:pt x="663" y="239"/>
                  </a:lnTo>
                  <a:lnTo>
                    <a:pt x="672" y="260"/>
                  </a:lnTo>
                  <a:lnTo>
                    <a:pt x="683" y="286"/>
                  </a:lnTo>
                  <a:lnTo>
                    <a:pt x="695" y="317"/>
                  </a:lnTo>
                  <a:lnTo>
                    <a:pt x="708" y="353"/>
                  </a:lnTo>
                  <a:lnTo>
                    <a:pt x="720" y="394"/>
                  </a:lnTo>
                  <a:lnTo>
                    <a:pt x="733" y="440"/>
                  </a:lnTo>
                  <a:lnTo>
                    <a:pt x="744" y="490"/>
                  </a:lnTo>
                  <a:lnTo>
                    <a:pt x="754" y="546"/>
                  </a:lnTo>
                  <a:lnTo>
                    <a:pt x="762" y="605"/>
                  </a:lnTo>
                  <a:lnTo>
                    <a:pt x="769" y="668"/>
                  </a:lnTo>
                  <a:lnTo>
                    <a:pt x="772" y="735"/>
                  </a:lnTo>
                  <a:lnTo>
                    <a:pt x="772" y="807"/>
                  </a:lnTo>
                  <a:lnTo>
                    <a:pt x="770" y="882"/>
                  </a:lnTo>
                  <a:lnTo>
                    <a:pt x="2" y="882"/>
                  </a:lnTo>
                  <a:lnTo>
                    <a:pt x="0" y="807"/>
                  </a:lnTo>
                  <a:lnTo>
                    <a:pt x="0" y="735"/>
                  </a:lnTo>
                  <a:lnTo>
                    <a:pt x="3" y="668"/>
                  </a:lnTo>
                  <a:lnTo>
                    <a:pt x="9" y="605"/>
                  </a:lnTo>
                  <a:lnTo>
                    <a:pt x="18" y="546"/>
                  </a:lnTo>
                  <a:lnTo>
                    <a:pt x="28" y="490"/>
                  </a:lnTo>
                  <a:lnTo>
                    <a:pt x="39" y="440"/>
                  </a:lnTo>
                  <a:lnTo>
                    <a:pt x="52" y="394"/>
                  </a:lnTo>
                  <a:lnTo>
                    <a:pt x="64" y="353"/>
                  </a:lnTo>
                  <a:lnTo>
                    <a:pt x="77" y="317"/>
                  </a:lnTo>
                  <a:lnTo>
                    <a:pt x="89" y="286"/>
                  </a:lnTo>
                  <a:lnTo>
                    <a:pt x="100" y="260"/>
                  </a:lnTo>
                  <a:lnTo>
                    <a:pt x="109" y="239"/>
                  </a:lnTo>
                  <a:lnTo>
                    <a:pt x="116" y="225"/>
                  </a:lnTo>
                  <a:lnTo>
                    <a:pt x="121" y="215"/>
                  </a:lnTo>
                  <a:lnTo>
                    <a:pt x="123" y="21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3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Freeform 97">
              <a:extLst>
                <a:ext uri="{FF2B5EF4-FFF2-40B4-BE49-F238E27FC236}">
                  <a16:creationId xmlns:a16="http://schemas.microsoft.com/office/drawing/2014/main" id="{65095DB9-C077-78E7-E654-9E4A9147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9" y="541"/>
              <a:ext cx="676" cy="195"/>
            </a:xfrm>
            <a:custGeom>
              <a:avLst/>
              <a:gdLst>
                <a:gd name="T0" fmla="*/ 676 w 676"/>
                <a:gd name="T1" fmla="*/ 195 h 195"/>
                <a:gd name="T2" fmla="*/ 676 w 676"/>
                <a:gd name="T3" fmla="*/ 195 h 195"/>
                <a:gd name="T4" fmla="*/ 676 w 676"/>
                <a:gd name="T5" fmla="*/ 195 h 195"/>
                <a:gd name="T6" fmla="*/ 676 w 676"/>
                <a:gd name="T7" fmla="*/ 195 h 195"/>
                <a:gd name="T8" fmla="*/ 48 w 676"/>
                <a:gd name="T9" fmla="*/ 55 h 195"/>
                <a:gd name="T10" fmla="*/ 37 w 676"/>
                <a:gd name="T11" fmla="*/ 82 h 195"/>
                <a:gd name="T12" fmla="*/ 25 w 676"/>
                <a:gd name="T13" fmla="*/ 114 h 195"/>
                <a:gd name="T14" fmla="*/ 12 w 676"/>
                <a:gd name="T15" fmla="*/ 153 h 195"/>
                <a:gd name="T16" fmla="*/ 0 w 676"/>
                <a:gd name="T17" fmla="*/ 195 h 195"/>
                <a:gd name="T18" fmla="*/ 0 w 676"/>
                <a:gd name="T19" fmla="*/ 195 h 195"/>
                <a:gd name="T20" fmla="*/ 0 w 676"/>
                <a:gd name="T21" fmla="*/ 195 h 195"/>
                <a:gd name="T22" fmla="*/ 12 w 676"/>
                <a:gd name="T23" fmla="*/ 153 h 195"/>
                <a:gd name="T24" fmla="*/ 25 w 676"/>
                <a:gd name="T25" fmla="*/ 114 h 195"/>
                <a:gd name="T26" fmla="*/ 37 w 676"/>
                <a:gd name="T27" fmla="*/ 82 h 195"/>
                <a:gd name="T28" fmla="*/ 48 w 676"/>
                <a:gd name="T29" fmla="*/ 55 h 195"/>
                <a:gd name="T30" fmla="*/ 70 w 676"/>
                <a:gd name="T31" fmla="*/ 10 h 195"/>
                <a:gd name="T32" fmla="*/ 65 w 676"/>
                <a:gd name="T33" fmla="*/ 21 h 195"/>
                <a:gd name="T34" fmla="*/ 70 w 676"/>
                <a:gd name="T35" fmla="*/ 10 h 195"/>
                <a:gd name="T36" fmla="*/ 70 w 676"/>
                <a:gd name="T37" fmla="*/ 10 h 195"/>
                <a:gd name="T38" fmla="*/ 389 w 676"/>
                <a:gd name="T39" fmla="*/ 0 h 195"/>
                <a:gd name="T40" fmla="*/ 601 w 676"/>
                <a:gd name="T41" fmla="*/ 0 h 195"/>
                <a:gd name="T42" fmla="*/ 601 w 676"/>
                <a:gd name="T43" fmla="*/ 0 h 195"/>
                <a:gd name="T44" fmla="*/ 603 w 676"/>
                <a:gd name="T45" fmla="*/ 2 h 195"/>
                <a:gd name="T46" fmla="*/ 606 w 676"/>
                <a:gd name="T47" fmla="*/ 10 h 195"/>
                <a:gd name="T48" fmla="*/ 612 w 676"/>
                <a:gd name="T49" fmla="*/ 23 h 195"/>
                <a:gd name="T50" fmla="*/ 621 w 676"/>
                <a:gd name="T51" fmla="*/ 41 h 195"/>
                <a:gd name="T52" fmla="*/ 631 w 676"/>
                <a:gd name="T53" fmla="*/ 62 h 195"/>
                <a:gd name="T54" fmla="*/ 641 w 676"/>
                <a:gd name="T55" fmla="*/ 89 h 195"/>
                <a:gd name="T56" fmla="*/ 652 w 676"/>
                <a:gd name="T57" fmla="*/ 120 h 195"/>
                <a:gd name="T58" fmla="*/ 665 w 676"/>
                <a:gd name="T59" fmla="*/ 155 h 195"/>
                <a:gd name="T60" fmla="*/ 676 w 676"/>
                <a:gd name="T61" fmla="*/ 195 h 195"/>
                <a:gd name="T62" fmla="*/ 370 w 676"/>
                <a:gd name="T63" fmla="*/ 195 h 195"/>
                <a:gd name="T64" fmla="*/ 354 w 676"/>
                <a:gd name="T65" fmla="*/ 190 h 195"/>
                <a:gd name="T66" fmla="*/ 338 w 676"/>
                <a:gd name="T67" fmla="*/ 189 h 195"/>
                <a:gd name="T68" fmla="*/ 314 w 676"/>
                <a:gd name="T69" fmla="*/ 193 h 195"/>
                <a:gd name="T70" fmla="*/ 327 w 676"/>
                <a:gd name="T71" fmla="*/ 149 h 195"/>
                <a:gd name="T72" fmla="*/ 339 w 676"/>
                <a:gd name="T73" fmla="*/ 112 h 195"/>
                <a:gd name="T74" fmla="*/ 353 w 676"/>
                <a:gd name="T75" fmla="*/ 78 h 195"/>
                <a:gd name="T76" fmla="*/ 364 w 676"/>
                <a:gd name="T77" fmla="*/ 51 h 195"/>
                <a:gd name="T78" fmla="*/ 374 w 676"/>
                <a:gd name="T79" fmla="*/ 30 h 195"/>
                <a:gd name="T80" fmla="*/ 381 w 676"/>
                <a:gd name="T81" fmla="*/ 13 h 195"/>
                <a:gd name="T82" fmla="*/ 386 w 676"/>
                <a:gd name="T83" fmla="*/ 4 h 195"/>
                <a:gd name="T84" fmla="*/ 389 w 676"/>
                <a:gd name="T85" fmla="*/ 0 h 195"/>
                <a:gd name="T86" fmla="*/ 389 w 676"/>
                <a:gd name="T87" fmla="*/ 0 h 195"/>
                <a:gd name="T88" fmla="*/ 75 w 676"/>
                <a:gd name="T89" fmla="*/ 0 h 195"/>
                <a:gd name="T90" fmla="*/ 75 w 676"/>
                <a:gd name="T91" fmla="*/ 0 h 195"/>
                <a:gd name="T92" fmla="*/ 75 w 676"/>
                <a:gd name="T93" fmla="*/ 0 h 195"/>
                <a:gd name="T94" fmla="*/ 73 w 676"/>
                <a:gd name="T95" fmla="*/ 2 h 195"/>
                <a:gd name="T96" fmla="*/ 70 w 676"/>
                <a:gd name="T97" fmla="*/ 10 h 195"/>
                <a:gd name="T98" fmla="*/ 70 w 676"/>
                <a:gd name="T99" fmla="*/ 10 h 195"/>
                <a:gd name="T100" fmla="*/ 73 w 676"/>
                <a:gd name="T101" fmla="*/ 2 h 195"/>
                <a:gd name="T102" fmla="*/ 75 w 676"/>
                <a:gd name="T10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6" h="195">
                  <a:moveTo>
                    <a:pt x="676" y="195"/>
                  </a:moveTo>
                  <a:lnTo>
                    <a:pt x="676" y="195"/>
                  </a:lnTo>
                  <a:lnTo>
                    <a:pt x="676" y="195"/>
                  </a:lnTo>
                  <a:lnTo>
                    <a:pt x="676" y="195"/>
                  </a:lnTo>
                  <a:close/>
                  <a:moveTo>
                    <a:pt x="48" y="55"/>
                  </a:moveTo>
                  <a:lnTo>
                    <a:pt x="37" y="82"/>
                  </a:lnTo>
                  <a:lnTo>
                    <a:pt x="25" y="114"/>
                  </a:lnTo>
                  <a:lnTo>
                    <a:pt x="12" y="153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12" y="153"/>
                  </a:lnTo>
                  <a:lnTo>
                    <a:pt x="25" y="114"/>
                  </a:lnTo>
                  <a:lnTo>
                    <a:pt x="37" y="82"/>
                  </a:lnTo>
                  <a:lnTo>
                    <a:pt x="48" y="55"/>
                  </a:lnTo>
                  <a:close/>
                  <a:moveTo>
                    <a:pt x="70" y="10"/>
                  </a:moveTo>
                  <a:lnTo>
                    <a:pt x="65" y="21"/>
                  </a:lnTo>
                  <a:lnTo>
                    <a:pt x="70" y="10"/>
                  </a:lnTo>
                  <a:lnTo>
                    <a:pt x="70" y="10"/>
                  </a:lnTo>
                  <a:close/>
                  <a:moveTo>
                    <a:pt x="389" y="0"/>
                  </a:moveTo>
                  <a:lnTo>
                    <a:pt x="601" y="0"/>
                  </a:lnTo>
                  <a:lnTo>
                    <a:pt x="601" y="0"/>
                  </a:lnTo>
                  <a:lnTo>
                    <a:pt x="603" y="2"/>
                  </a:lnTo>
                  <a:lnTo>
                    <a:pt x="606" y="10"/>
                  </a:lnTo>
                  <a:lnTo>
                    <a:pt x="612" y="23"/>
                  </a:lnTo>
                  <a:lnTo>
                    <a:pt x="621" y="41"/>
                  </a:lnTo>
                  <a:lnTo>
                    <a:pt x="631" y="62"/>
                  </a:lnTo>
                  <a:lnTo>
                    <a:pt x="641" y="89"/>
                  </a:lnTo>
                  <a:lnTo>
                    <a:pt x="652" y="120"/>
                  </a:lnTo>
                  <a:lnTo>
                    <a:pt x="665" y="155"/>
                  </a:lnTo>
                  <a:lnTo>
                    <a:pt x="676" y="195"/>
                  </a:lnTo>
                  <a:lnTo>
                    <a:pt x="370" y="195"/>
                  </a:lnTo>
                  <a:lnTo>
                    <a:pt x="354" y="190"/>
                  </a:lnTo>
                  <a:lnTo>
                    <a:pt x="338" y="189"/>
                  </a:lnTo>
                  <a:lnTo>
                    <a:pt x="314" y="193"/>
                  </a:lnTo>
                  <a:lnTo>
                    <a:pt x="327" y="149"/>
                  </a:lnTo>
                  <a:lnTo>
                    <a:pt x="339" y="112"/>
                  </a:lnTo>
                  <a:lnTo>
                    <a:pt x="353" y="78"/>
                  </a:lnTo>
                  <a:lnTo>
                    <a:pt x="364" y="51"/>
                  </a:lnTo>
                  <a:lnTo>
                    <a:pt x="374" y="30"/>
                  </a:lnTo>
                  <a:lnTo>
                    <a:pt x="381" y="13"/>
                  </a:lnTo>
                  <a:lnTo>
                    <a:pt x="386" y="4"/>
                  </a:lnTo>
                  <a:lnTo>
                    <a:pt x="389" y="0"/>
                  </a:lnTo>
                  <a:lnTo>
                    <a:pt x="389" y="0"/>
                  </a:lnTo>
                  <a:close/>
                  <a:moveTo>
                    <a:pt x="75" y="0"/>
                  </a:moveTo>
                  <a:lnTo>
                    <a:pt x="75" y="0"/>
                  </a:lnTo>
                  <a:lnTo>
                    <a:pt x="75" y="0"/>
                  </a:lnTo>
                  <a:lnTo>
                    <a:pt x="73" y="2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73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7" name="Freeform 98">
              <a:extLst>
                <a:ext uri="{FF2B5EF4-FFF2-40B4-BE49-F238E27FC236}">
                  <a16:creationId xmlns:a16="http://schemas.microsoft.com/office/drawing/2014/main" id="{2E4F0EE7-6128-457C-FAF9-943B1168E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0" y="730"/>
              <a:ext cx="234" cy="298"/>
            </a:xfrm>
            <a:custGeom>
              <a:avLst/>
              <a:gdLst>
                <a:gd name="T0" fmla="*/ 117 w 234"/>
                <a:gd name="T1" fmla="*/ 0 h 298"/>
                <a:gd name="T2" fmla="*/ 144 w 234"/>
                <a:gd name="T3" fmla="*/ 4 h 298"/>
                <a:gd name="T4" fmla="*/ 168 w 234"/>
                <a:gd name="T5" fmla="*/ 15 h 298"/>
                <a:gd name="T6" fmla="*/ 190 w 234"/>
                <a:gd name="T7" fmla="*/ 33 h 298"/>
                <a:gd name="T8" fmla="*/ 208 w 234"/>
                <a:gd name="T9" fmla="*/ 56 h 298"/>
                <a:gd name="T10" fmla="*/ 222 w 234"/>
                <a:gd name="T11" fmla="*/ 83 h 298"/>
                <a:gd name="T12" fmla="*/ 231 w 234"/>
                <a:gd name="T13" fmla="*/ 115 h 298"/>
                <a:gd name="T14" fmla="*/ 234 w 234"/>
                <a:gd name="T15" fmla="*/ 149 h 298"/>
                <a:gd name="T16" fmla="*/ 231 w 234"/>
                <a:gd name="T17" fmla="*/ 184 h 298"/>
                <a:gd name="T18" fmla="*/ 222 w 234"/>
                <a:gd name="T19" fmla="*/ 215 h 298"/>
                <a:gd name="T20" fmla="*/ 208 w 234"/>
                <a:gd name="T21" fmla="*/ 242 h 298"/>
                <a:gd name="T22" fmla="*/ 190 w 234"/>
                <a:gd name="T23" fmla="*/ 266 h 298"/>
                <a:gd name="T24" fmla="*/ 168 w 234"/>
                <a:gd name="T25" fmla="*/ 283 h 298"/>
                <a:gd name="T26" fmla="*/ 144 w 234"/>
                <a:gd name="T27" fmla="*/ 295 h 298"/>
                <a:gd name="T28" fmla="*/ 117 w 234"/>
                <a:gd name="T29" fmla="*/ 298 h 298"/>
                <a:gd name="T30" fmla="*/ 90 w 234"/>
                <a:gd name="T31" fmla="*/ 295 h 298"/>
                <a:gd name="T32" fmla="*/ 66 w 234"/>
                <a:gd name="T33" fmla="*/ 283 h 298"/>
                <a:gd name="T34" fmla="*/ 44 w 234"/>
                <a:gd name="T35" fmla="*/ 266 h 298"/>
                <a:gd name="T36" fmla="*/ 26 w 234"/>
                <a:gd name="T37" fmla="*/ 242 h 298"/>
                <a:gd name="T38" fmla="*/ 13 w 234"/>
                <a:gd name="T39" fmla="*/ 215 h 298"/>
                <a:gd name="T40" fmla="*/ 3 w 234"/>
                <a:gd name="T41" fmla="*/ 184 h 298"/>
                <a:gd name="T42" fmla="*/ 0 w 234"/>
                <a:gd name="T43" fmla="*/ 149 h 298"/>
                <a:gd name="T44" fmla="*/ 3 w 234"/>
                <a:gd name="T45" fmla="*/ 115 h 298"/>
                <a:gd name="T46" fmla="*/ 13 w 234"/>
                <a:gd name="T47" fmla="*/ 83 h 298"/>
                <a:gd name="T48" fmla="*/ 26 w 234"/>
                <a:gd name="T49" fmla="*/ 56 h 298"/>
                <a:gd name="T50" fmla="*/ 44 w 234"/>
                <a:gd name="T51" fmla="*/ 33 h 298"/>
                <a:gd name="T52" fmla="*/ 66 w 234"/>
                <a:gd name="T53" fmla="*/ 15 h 298"/>
                <a:gd name="T54" fmla="*/ 90 w 234"/>
                <a:gd name="T55" fmla="*/ 4 h 298"/>
                <a:gd name="T56" fmla="*/ 117 w 234"/>
                <a:gd name="T5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4" h="298">
                  <a:moveTo>
                    <a:pt x="117" y="0"/>
                  </a:moveTo>
                  <a:lnTo>
                    <a:pt x="144" y="4"/>
                  </a:lnTo>
                  <a:lnTo>
                    <a:pt x="168" y="15"/>
                  </a:lnTo>
                  <a:lnTo>
                    <a:pt x="190" y="33"/>
                  </a:lnTo>
                  <a:lnTo>
                    <a:pt x="208" y="56"/>
                  </a:lnTo>
                  <a:lnTo>
                    <a:pt x="222" y="83"/>
                  </a:lnTo>
                  <a:lnTo>
                    <a:pt x="231" y="115"/>
                  </a:lnTo>
                  <a:lnTo>
                    <a:pt x="234" y="149"/>
                  </a:lnTo>
                  <a:lnTo>
                    <a:pt x="231" y="184"/>
                  </a:lnTo>
                  <a:lnTo>
                    <a:pt x="222" y="215"/>
                  </a:lnTo>
                  <a:lnTo>
                    <a:pt x="208" y="242"/>
                  </a:lnTo>
                  <a:lnTo>
                    <a:pt x="190" y="266"/>
                  </a:lnTo>
                  <a:lnTo>
                    <a:pt x="168" y="283"/>
                  </a:lnTo>
                  <a:lnTo>
                    <a:pt x="144" y="295"/>
                  </a:lnTo>
                  <a:lnTo>
                    <a:pt x="117" y="298"/>
                  </a:lnTo>
                  <a:lnTo>
                    <a:pt x="90" y="295"/>
                  </a:lnTo>
                  <a:lnTo>
                    <a:pt x="66" y="283"/>
                  </a:lnTo>
                  <a:lnTo>
                    <a:pt x="44" y="266"/>
                  </a:lnTo>
                  <a:lnTo>
                    <a:pt x="26" y="242"/>
                  </a:lnTo>
                  <a:lnTo>
                    <a:pt x="13" y="215"/>
                  </a:lnTo>
                  <a:lnTo>
                    <a:pt x="3" y="184"/>
                  </a:lnTo>
                  <a:lnTo>
                    <a:pt x="0" y="149"/>
                  </a:lnTo>
                  <a:lnTo>
                    <a:pt x="3" y="115"/>
                  </a:lnTo>
                  <a:lnTo>
                    <a:pt x="13" y="83"/>
                  </a:lnTo>
                  <a:lnTo>
                    <a:pt x="26" y="56"/>
                  </a:lnTo>
                  <a:lnTo>
                    <a:pt x="44" y="33"/>
                  </a:lnTo>
                  <a:lnTo>
                    <a:pt x="66" y="15"/>
                  </a:lnTo>
                  <a:lnTo>
                    <a:pt x="90" y="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8" name="Freeform 99">
              <a:extLst>
                <a:ext uri="{FF2B5EF4-FFF2-40B4-BE49-F238E27FC236}">
                  <a16:creationId xmlns:a16="http://schemas.microsoft.com/office/drawing/2014/main" id="{EBB3F8CE-FEDC-286B-B250-10E9E7D8A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3640"/>
              <a:ext cx="1826" cy="572"/>
            </a:xfrm>
            <a:custGeom>
              <a:avLst/>
              <a:gdLst>
                <a:gd name="T0" fmla="*/ 913 w 1826"/>
                <a:gd name="T1" fmla="*/ 0 h 572"/>
                <a:gd name="T2" fmla="*/ 1826 w 1826"/>
                <a:gd name="T3" fmla="*/ 173 h 572"/>
                <a:gd name="T4" fmla="*/ 1826 w 1826"/>
                <a:gd name="T5" fmla="*/ 403 h 572"/>
                <a:gd name="T6" fmla="*/ 1822 w 1826"/>
                <a:gd name="T7" fmla="*/ 438 h 572"/>
                <a:gd name="T8" fmla="*/ 1812 w 1826"/>
                <a:gd name="T9" fmla="*/ 469 h 572"/>
                <a:gd name="T10" fmla="*/ 1796 w 1826"/>
                <a:gd name="T11" fmla="*/ 497 h 572"/>
                <a:gd name="T12" fmla="*/ 1776 w 1826"/>
                <a:gd name="T13" fmla="*/ 522 h 572"/>
                <a:gd name="T14" fmla="*/ 1751 w 1826"/>
                <a:gd name="T15" fmla="*/ 543 h 572"/>
                <a:gd name="T16" fmla="*/ 1723 w 1826"/>
                <a:gd name="T17" fmla="*/ 558 h 572"/>
                <a:gd name="T18" fmla="*/ 1691 w 1826"/>
                <a:gd name="T19" fmla="*/ 568 h 572"/>
                <a:gd name="T20" fmla="*/ 1657 w 1826"/>
                <a:gd name="T21" fmla="*/ 572 h 572"/>
                <a:gd name="T22" fmla="*/ 169 w 1826"/>
                <a:gd name="T23" fmla="*/ 572 h 572"/>
                <a:gd name="T24" fmla="*/ 135 w 1826"/>
                <a:gd name="T25" fmla="*/ 568 h 572"/>
                <a:gd name="T26" fmla="*/ 103 w 1826"/>
                <a:gd name="T27" fmla="*/ 558 h 572"/>
                <a:gd name="T28" fmla="*/ 74 w 1826"/>
                <a:gd name="T29" fmla="*/ 543 h 572"/>
                <a:gd name="T30" fmla="*/ 49 w 1826"/>
                <a:gd name="T31" fmla="*/ 522 h 572"/>
                <a:gd name="T32" fmla="*/ 30 w 1826"/>
                <a:gd name="T33" fmla="*/ 497 h 572"/>
                <a:gd name="T34" fmla="*/ 13 w 1826"/>
                <a:gd name="T35" fmla="*/ 469 h 572"/>
                <a:gd name="T36" fmla="*/ 3 w 1826"/>
                <a:gd name="T37" fmla="*/ 438 h 572"/>
                <a:gd name="T38" fmla="*/ 0 w 1826"/>
                <a:gd name="T39" fmla="*/ 403 h 572"/>
                <a:gd name="T40" fmla="*/ 0 w 1826"/>
                <a:gd name="T41" fmla="*/ 173 h 572"/>
                <a:gd name="T42" fmla="*/ 913 w 1826"/>
                <a:gd name="T43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26" h="572">
                  <a:moveTo>
                    <a:pt x="913" y="0"/>
                  </a:moveTo>
                  <a:lnTo>
                    <a:pt x="1826" y="173"/>
                  </a:lnTo>
                  <a:lnTo>
                    <a:pt x="1826" y="403"/>
                  </a:lnTo>
                  <a:lnTo>
                    <a:pt x="1822" y="438"/>
                  </a:lnTo>
                  <a:lnTo>
                    <a:pt x="1812" y="469"/>
                  </a:lnTo>
                  <a:lnTo>
                    <a:pt x="1796" y="497"/>
                  </a:lnTo>
                  <a:lnTo>
                    <a:pt x="1776" y="522"/>
                  </a:lnTo>
                  <a:lnTo>
                    <a:pt x="1751" y="543"/>
                  </a:lnTo>
                  <a:lnTo>
                    <a:pt x="1723" y="558"/>
                  </a:lnTo>
                  <a:lnTo>
                    <a:pt x="1691" y="568"/>
                  </a:lnTo>
                  <a:lnTo>
                    <a:pt x="1657" y="572"/>
                  </a:lnTo>
                  <a:lnTo>
                    <a:pt x="169" y="572"/>
                  </a:lnTo>
                  <a:lnTo>
                    <a:pt x="135" y="568"/>
                  </a:lnTo>
                  <a:lnTo>
                    <a:pt x="103" y="558"/>
                  </a:lnTo>
                  <a:lnTo>
                    <a:pt x="74" y="543"/>
                  </a:lnTo>
                  <a:lnTo>
                    <a:pt x="49" y="522"/>
                  </a:lnTo>
                  <a:lnTo>
                    <a:pt x="30" y="497"/>
                  </a:lnTo>
                  <a:lnTo>
                    <a:pt x="13" y="469"/>
                  </a:lnTo>
                  <a:lnTo>
                    <a:pt x="3" y="438"/>
                  </a:lnTo>
                  <a:lnTo>
                    <a:pt x="0" y="403"/>
                  </a:lnTo>
                  <a:lnTo>
                    <a:pt x="0" y="17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rgbClr val="FF8D4B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9" name="Rectangle 100">
              <a:extLst>
                <a:ext uri="{FF2B5EF4-FFF2-40B4-BE49-F238E27FC236}">
                  <a16:creationId xmlns:a16="http://schemas.microsoft.com/office/drawing/2014/main" id="{1EF0C03B-2A79-5608-8573-46533589B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2267"/>
              <a:ext cx="1826" cy="1546"/>
            </a:xfrm>
            <a:prstGeom prst="rect">
              <a:avLst/>
            </a:prstGeom>
            <a:solidFill>
              <a:srgbClr val="000030"/>
            </a:solidFill>
            <a:ln w="0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0" name="Freeform 101">
              <a:extLst>
                <a:ext uri="{FF2B5EF4-FFF2-40B4-BE49-F238E27FC236}">
                  <a16:creationId xmlns:a16="http://schemas.microsoft.com/office/drawing/2014/main" id="{77B5794F-0E53-BED9-9AAD-F422E2B96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" y="2386"/>
              <a:ext cx="349" cy="349"/>
            </a:xfrm>
            <a:custGeom>
              <a:avLst/>
              <a:gdLst>
                <a:gd name="T0" fmla="*/ 286 w 349"/>
                <a:gd name="T1" fmla="*/ 0 h 349"/>
                <a:gd name="T2" fmla="*/ 306 w 349"/>
                <a:gd name="T3" fmla="*/ 3 h 349"/>
                <a:gd name="T4" fmla="*/ 323 w 349"/>
                <a:gd name="T5" fmla="*/ 13 h 349"/>
                <a:gd name="T6" fmla="*/ 337 w 349"/>
                <a:gd name="T7" fmla="*/ 26 h 349"/>
                <a:gd name="T8" fmla="*/ 347 w 349"/>
                <a:gd name="T9" fmla="*/ 44 h 349"/>
                <a:gd name="T10" fmla="*/ 349 w 349"/>
                <a:gd name="T11" fmla="*/ 64 h 349"/>
                <a:gd name="T12" fmla="*/ 347 w 349"/>
                <a:gd name="T13" fmla="*/ 84 h 349"/>
                <a:gd name="T14" fmla="*/ 337 w 349"/>
                <a:gd name="T15" fmla="*/ 101 h 349"/>
                <a:gd name="T16" fmla="*/ 323 w 349"/>
                <a:gd name="T17" fmla="*/ 115 h 349"/>
                <a:gd name="T18" fmla="*/ 306 w 349"/>
                <a:gd name="T19" fmla="*/ 123 h 349"/>
                <a:gd name="T20" fmla="*/ 286 w 349"/>
                <a:gd name="T21" fmla="*/ 127 h 349"/>
                <a:gd name="T22" fmla="*/ 254 w 349"/>
                <a:gd name="T23" fmla="*/ 131 h 349"/>
                <a:gd name="T24" fmla="*/ 224 w 349"/>
                <a:gd name="T25" fmla="*/ 140 h 349"/>
                <a:gd name="T26" fmla="*/ 198 w 349"/>
                <a:gd name="T27" fmla="*/ 155 h 349"/>
                <a:gd name="T28" fmla="*/ 174 w 349"/>
                <a:gd name="T29" fmla="*/ 173 h 349"/>
                <a:gd name="T30" fmla="*/ 154 w 349"/>
                <a:gd name="T31" fmla="*/ 197 h 349"/>
                <a:gd name="T32" fmla="*/ 140 w 349"/>
                <a:gd name="T33" fmla="*/ 224 h 349"/>
                <a:gd name="T34" fmla="*/ 131 w 349"/>
                <a:gd name="T35" fmla="*/ 254 h 349"/>
                <a:gd name="T36" fmla="*/ 128 w 349"/>
                <a:gd name="T37" fmla="*/ 285 h 349"/>
                <a:gd name="T38" fmla="*/ 124 w 349"/>
                <a:gd name="T39" fmla="*/ 305 h 349"/>
                <a:gd name="T40" fmla="*/ 116 w 349"/>
                <a:gd name="T41" fmla="*/ 324 h 349"/>
                <a:gd name="T42" fmla="*/ 102 w 349"/>
                <a:gd name="T43" fmla="*/ 337 h 349"/>
                <a:gd name="T44" fmla="*/ 85 w 349"/>
                <a:gd name="T45" fmla="*/ 346 h 349"/>
                <a:gd name="T46" fmla="*/ 65 w 349"/>
                <a:gd name="T47" fmla="*/ 349 h 349"/>
                <a:gd name="T48" fmla="*/ 44 w 349"/>
                <a:gd name="T49" fmla="*/ 346 h 349"/>
                <a:gd name="T50" fmla="*/ 26 w 349"/>
                <a:gd name="T51" fmla="*/ 337 h 349"/>
                <a:gd name="T52" fmla="*/ 13 w 349"/>
                <a:gd name="T53" fmla="*/ 324 h 349"/>
                <a:gd name="T54" fmla="*/ 4 w 349"/>
                <a:gd name="T55" fmla="*/ 305 h 349"/>
                <a:gd name="T56" fmla="*/ 0 w 349"/>
                <a:gd name="T57" fmla="*/ 285 h 349"/>
                <a:gd name="T58" fmla="*/ 4 w 349"/>
                <a:gd name="T59" fmla="*/ 239 h 349"/>
                <a:gd name="T60" fmla="*/ 15 w 349"/>
                <a:gd name="T61" fmla="*/ 196 h 349"/>
                <a:gd name="T62" fmla="*/ 32 w 349"/>
                <a:gd name="T63" fmla="*/ 155 h 349"/>
                <a:gd name="T64" fmla="*/ 56 w 349"/>
                <a:gd name="T65" fmla="*/ 117 h 349"/>
                <a:gd name="T66" fmla="*/ 85 w 349"/>
                <a:gd name="T67" fmla="*/ 84 h 349"/>
                <a:gd name="T68" fmla="*/ 117 w 349"/>
                <a:gd name="T69" fmla="*/ 55 h 349"/>
                <a:gd name="T70" fmla="*/ 155 w 349"/>
                <a:gd name="T71" fmla="*/ 31 h 349"/>
                <a:gd name="T72" fmla="*/ 195 w 349"/>
                <a:gd name="T73" fmla="*/ 14 h 349"/>
                <a:gd name="T74" fmla="*/ 240 w 349"/>
                <a:gd name="T75" fmla="*/ 4 h 349"/>
                <a:gd name="T76" fmla="*/ 286 w 349"/>
                <a:gd name="T77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9" h="349">
                  <a:moveTo>
                    <a:pt x="286" y="0"/>
                  </a:moveTo>
                  <a:lnTo>
                    <a:pt x="306" y="3"/>
                  </a:lnTo>
                  <a:lnTo>
                    <a:pt x="323" y="13"/>
                  </a:lnTo>
                  <a:lnTo>
                    <a:pt x="337" y="26"/>
                  </a:lnTo>
                  <a:lnTo>
                    <a:pt x="347" y="44"/>
                  </a:lnTo>
                  <a:lnTo>
                    <a:pt x="349" y="64"/>
                  </a:lnTo>
                  <a:lnTo>
                    <a:pt x="347" y="84"/>
                  </a:lnTo>
                  <a:lnTo>
                    <a:pt x="337" y="101"/>
                  </a:lnTo>
                  <a:lnTo>
                    <a:pt x="323" y="115"/>
                  </a:lnTo>
                  <a:lnTo>
                    <a:pt x="306" y="123"/>
                  </a:lnTo>
                  <a:lnTo>
                    <a:pt x="286" y="127"/>
                  </a:lnTo>
                  <a:lnTo>
                    <a:pt x="254" y="131"/>
                  </a:lnTo>
                  <a:lnTo>
                    <a:pt x="224" y="140"/>
                  </a:lnTo>
                  <a:lnTo>
                    <a:pt x="198" y="155"/>
                  </a:lnTo>
                  <a:lnTo>
                    <a:pt x="174" y="173"/>
                  </a:lnTo>
                  <a:lnTo>
                    <a:pt x="154" y="197"/>
                  </a:lnTo>
                  <a:lnTo>
                    <a:pt x="140" y="224"/>
                  </a:lnTo>
                  <a:lnTo>
                    <a:pt x="131" y="254"/>
                  </a:lnTo>
                  <a:lnTo>
                    <a:pt x="128" y="285"/>
                  </a:lnTo>
                  <a:lnTo>
                    <a:pt x="124" y="305"/>
                  </a:lnTo>
                  <a:lnTo>
                    <a:pt x="116" y="324"/>
                  </a:lnTo>
                  <a:lnTo>
                    <a:pt x="102" y="337"/>
                  </a:lnTo>
                  <a:lnTo>
                    <a:pt x="85" y="346"/>
                  </a:lnTo>
                  <a:lnTo>
                    <a:pt x="65" y="349"/>
                  </a:lnTo>
                  <a:lnTo>
                    <a:pt x="44" y="346"/>
                  </a:lnTo>
                  <a:lnTo>
                    <a:pt x="26" y="337"/>
                  </a:lnTo>
                  <a:lnTo>
                    <a:pt x="13" y="324"/>
                  </a:lnTo>
                  <a:lnTo>
                    <a:pt x="4" y="305"/>
                  </a:lnTo>
                  <a:lnTo>
                    <a:pt x="0" y="285"/>
                  </a:lnTo>
                  <a:lnTo>
                    <a:pt x="4" y="239"/>
                  </a:lnTo>
                  <a:lnTo>
                    <a:pt x="15" y="196"/>
                  </a:lnTo>
                  <a:lnTo>
                    <a:pt x="32" y="155"/>
                  </a:lnTo>
                  <a:lnTo>
                    <a:pt x="56" y="117"/>
                  </a:lnTo>
                  <a:lnTo>
                    <a:pt x="85" y="84"/>
                  </a:lnTo>
                  <a:lnTo>
                    <a:pt x="117" y="55"/>
                  </a:lnTo>
                  <a:lnTo>
                    <a:pt x="155" y="31"/>
                  </a:lnTo>
                  <a:lnTo>
                    <a:pt x="195" y="14"/>
                  </a:lnTo>
                  <a:lnTo>
                    <a:pt x="240" y="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1" name="Freeform 102">
              <a:extLst>
                <a:ext uri="{FF2B5EF4-FFF2-40B4-BE49-F238E27FC236}">
                  <a16:creationId xmlns:a16="http://schemas.microsoft.com/office/drawing/2014/main" id="{35EBE8A7-E87B-D43B-EC44-0F04709A1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" y="2386"/>
              <a:ext cx="349" cy="349"/>
            </a:xfrm>
            <a:custGeom>
              <a:avLst/>
              <a:gdLst>
                <a:gd name="T0" fmla="*/ 63 w 349"/>
                <a:gd name="T1" fmla="*/ 0 h 349"/>
                <a:gd name="T2" fmla="*/ 109 w 349"/>
                <a:gd name="T3" fmla="*/ 4 h 349"/>
                <a:gd name="T4" fmla="*/ 154 w 349"/>
                <a:gd name="T5" fmla="*/ 14 h 349"/>
                <a:gd name="T6" fmla="*/ 195 w 349"/>
                <a:gd name="T7" fmla="*/ 31 h 349"/>
                <a:gd name="T8" fmla="*/ 232 w 349"/>
                <a:gd name="T9" fmla="*/ 55 h 349"/>
                <a:gd name="T10" fmla="*/ 264 w 349"/>
                <a:gd name="T11" fmla="*/ 84 h 349"/>
                <a:gd name="T12" fmla="*/ 293 w 349"/>
                <a:gd name="T13" fmla="*/ 117 h 349"/>
                <a:gd name="T14" fmla="*/ 316 w 349"/>
                <a:gd name="T15" fmla="*/ 155 h 349"/>
                <a:gd name="T16" fmla="*/ 334 w 349"/>
                <a:gd name="T17" fmla="*/ 196 h 349"/>
                <a:gd name="T18" fmla="*/ 345 w 349"/>
                <a:gd name="T19" fmla="*/ 239 h 349"/>
                <a:gd name="T20" fmla="*/ 349 w 349"/>
                <a:gd name="T21" fmla="*/ 285 h 349"/>
                <a:gd name="T22" fmla="*/ 345 w 349"/>
                <a:gd name="T23" fmla="*/ 305 h 349"/>
                <a:gd name="T24" fmla="*/ 336 w 349"/>
                <a:gd name="T25" fmla="*/ 324 h 349"/>
                <a:gd name="T26" fmla="*/ 323 w 349"/>
                <a:gd name="T27" fmla="*/ 337 h 349"/>
                <a:gd name="T28" fmla="*/ 305 w 349"/>
                <a:gd name="T29" fmla="*/ 346 h 349"/>
                <a:gd name="T30" fmla="*/ 285 w 349"/>
                <a:gd name="T31" fmla="*/ 349 h 349"/>
                <a:gd name="T32" fmla="*/ 264 w 349"/>
                <a:gd name="T33" fmla="*/ 346 h 349"/>
                <a:gd name="T34" fmla="*/ 247 w 349"/>
                <a:gd name="T35" fmla="*/ 337 h 349"/>
                <a:gd name="T36" fmla="*/ 233 w 349"/>
                <a:gd name="T37" fmla="*/ 324 h 349"/>
                <a:gd name="T38" fmla="*/ 224 w 349"/>
                <a:gd name="T39" fmla="*/ 305 h 349"/>
                <a:gd name="T40" fmla="*/ 221 w 349"/>
                <a:gd name="T41" fmla="*/ 285 h 349"/>
                <a:gd name="T42" fmla="*/ 218 w 349"/>
                <a:gd name="T43" fmla="*/ 254 h 349"/>
                <a:gd name="T44" fmla="*/ 208 w 349"/>
                <a:gd name="T45" fmla="*/ 224 h 349"/>
                <a:gd name="T46" fmla="*/ 195 w 349"/>
                <a:gd name="T47" fmla="*/ 197 h 349"/>
                <a:gd name="T48" fmla="*/ 175 w 349"/>
                <a:gd name="T49" fmla="*/ 173 h 349"/>
                <a:gd name="T50" fmla="*/ 151 w 349"/>
                <a:gd name="T51" fmla="*/ 155 h 349"/>
                <a:gd name="T52" fmla="*/ 125 w 349"/>
                <a:gd name="T53" fmla="*/ 140 h 349"/>
                <a:gd name="T54" fmla="*/ 95 w 349"/>
                <a:gd name="T55" fmla="*/ 131 h 349"/>
                <a:gd name="T56" fmla="*/ 63 w 349"/>
                <a:gd name="T57" fmla="*/ 127 h 349"/>
                <a:gd name="T58" fmla="*/ 43 w 349"/>
                <a:gd name="T59" fmla="*/ 123 h 349"/>
                <a:gd name="T60" fmla="*/ 26 w 349"/>
                <a:gd name="T61" fmla="*/ 115 h 349"/>
                <a:gd name="T62" fmla="*/ 12 w 349"/>
                <a:gd name="T63" fmla="*/ 101 h 349"/>
                <a:gd name="T64" fmla="*/ 3 w 349"/>
                <a:gd name="T65" fmla="*/ 84 h 349"/>
                <a:gd name="T66" fmla="*/ 0 w 349"/>
                <a:gd name="T67" fmla="*/ 64 h 349"/>
                <a:gd name="T68" fmla="*/ 3 w 349"/>
                <a:gd name="T69" fmla="*/ 44 h 349"/>
                <a:gd name="T70" fmla="*/ 12 w 349"/>
                <a:gd name="T71" fmla="*/ 26 h 349"/>
                <a:gd name="T72" fmla="*/ 26 w 349"/>
                <a:gd name="T73" fmla="*/ 13 h 349"/>
                <a:gd name="T74" fmla="*/ 43 w 349"/>
                <a:gd name="T75" fmla="*/ 3 h 349"/>
                <a:gd name="T76" fmla="*/ 63 w 349"/>
                <a:gd name="T77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9" h="349">
                  <a:moveTo>
                    <a:pt x="63" y="0"/>
                  </a:moveTo>
                  <a:lnTo>
                    <a:pt x="109" y="4"/>
                  </a:lnTo>
                  <a:lnTo>
                    <a:pt x="154" y="14"/>
                  </a:lnTo>
                  <a:lnTo>
                    <a:pt x="195" y="31"/>
                  </a:lnTo>
                  <a:lnTo>
                    <a:pt x="232" y="55"/>
                  </a:lnTo>
                  <a:lnTo>
                    <a:pt x="264" y="84"/>
                  </a:lnTo>
                  <a:lnTo>
                    <a:pt x="293" y="117"/>
                  </a:lnTo>
                  <a:lnTo>
                    <a:pt x="316" y="155"/>
                  </a:lnTo>
                  <a:lnTo>
                    <a:pt x="334" y="196"/>
                  </a:lnTo>
                  <a:lnTo>
                    <a:pt x="345" y="239"/>
                  </a:lnTo>
                  <a:lnTo>
                    <a:pt x="349" y="285"/>
                  </a:lnTo>
                  <a:lnTo>
                    <a:pt x="345" y="305"/>
                  </a:lnTo>
                  <a:lnTo>
                    <a:pt x="336" y="324"/>
                  </a:lnTo>
                  <a:lnTo>
                    <a:pt x="323" y="337"/>
                  </a:lnTo>
                  <a:lnTo>
                    <a:pt x="305" y="346"/>
                  </a:lnTo>
                  <a:lnTo>
                    <a:pt x="285" y="349"/>
                  </a:lnTo>
                  <a:lnTo>
                    <a:pt x="264" y="346"/>
                  </a:lnTo>
                  <a:lnTo>
                    <a:pt x="247" y="337"/>
                  </a:lnTo>
                  <a:lnTo>
                    <a:pt x="233" y="324"/>
                  </a:lnTo>
                  <a:lnTo>
                    <a:pt x="224" y="305"/>
                  </a:lnTo>
                  <a:lnTo>
                    <a:pt x="221" y="285"/>
                  </a:lnTo>
                  <a:lnTo>
                    <a:pt x="218" y="254"/>
                  </a:lnTo>
                  <a:lnTo>
                    <a:pt x="208" y="224"/>
                  </a:lnTo>
                  <a:lnTo>
                    <a:pt x="195" y="197"/>
                  </a:lnTo>
                  <a:lnTo>
                    <a:pt x="175" y="173"/>
                  </a:lnTo>
                  <a:lnTo>
                    <a:pt x="151" y="155"/>
                  </a:lnTo>
                  <a:lnTo>
                    <a:pt x="125" y="140"/>
                  </a:lnTo>
                  <a:lnTo>
                    <a:pt x="95" y="131"/>
                  </a:lnTo>
                  <a:lnTo>
                    <a:pt x="63" y="127"/>
                  </a:lnTo>
                  <a:lnTo>
                    <a:pt x="43" y="123"/>
                  </a:lnTo>
                  <a:lnTo>
                    <a:pt x="26" y="115"/>
                  </a:lnTo>
                  <a:lnTo>
                    <a:pt x="12" y="101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3" y="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Freeform 103">
              <a:extLst>
                <a:ext uri="{FF2B5EF4-FFF2-40B4-BE49-F238E27FC236}">
                  <a16:creationId xmlns:a16="http://schemas.microsoft.com/office/drawing/2014/main" id="{21A1F406-F469-2453-FC80-BCD20D97E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" y="3345"/>
              <a:ext cx="349" cy="350"/>
            </a:xfrm>
            <a:custGeom>
              <a:avLst/>
              <a:gdLst>
                <a:gd name="T0" fmla="*/ 65 w 349"/>
                <a:gd name="T1" fmla="*/ 0 h 350"/>
                <a:gd name="T2" fmla="*/ 85 w 349"/>
                <a:gd name="T3" fmla="*/ 4 h 350"/>
                <a:gd name="T4" fmla="*/ 102 w 349"/>
                <a:gd name="T5" fmla="*/ 13 h 350"/>
                <a:gd name="T6" fmla="*/ 116 w 349"/>
                <a:gd name="T7" fmla="*/ 26 h 350"/>
                <a:gd name="T8" fmla="*/ 124 w 349"/>
                <a:gd name="T9" fmla="*/ 44 h 350"/>
                <a:gd name="T10" fmla="*/ 128 w 349"/>
                <a:gd name="T11" fmla="*/ 64 h 350"/>
                <a:gd name="T12" fmla="*/ 131 w 349"/>
                <a:gd name="T13" fmla="*/ 96 h 350"/>
                <a:gd name="T14" fmla="*/ 140 w 349"/>
                <a:gd name="T15" fmla="*/ 126 h 350"/>
                <a:gd name="T16" fmla="*/ 154 w 349"/>
                <a:gd name="T17" fmla="*/ 152 h 350"/>
                <a:gd name="T18" fmla="*/ 174 w 349"/>
                <a:gd name="T19" fmla="*/ 176 h 350"/>
                <a:gd name="T20" fmla="*/ 198 w 349"/>
                <a:gd name="T21" fmla="*/ 195 h 350"/>
                <a:gd name="T22" fmla="*/ 224 w 349"/>
                <a:gd name="T23" fmla="*/ 209 h 350"/>
                <a:gd name="T24" fmla="*/ 254 w 349"/>
                <a:gd name="T25" fmla="*/ 219 h 350"/>
                <a:gd name="T26" fmla="*/ 286 w 349"/>
                <a:gd name="T27" fmla="*/ 223 h 350"/>
                <a:gd name="T28" fmla="*/ 306 w 349"/>
                <a:gd name="T29" fmla="*/ 225 h 350"/>
                <a:gd name="T30" fmla="*/ 323 w 349"/>
                <a:gd name="T31" fmla="*/ 234 h 350"/>
                <a:gd name="T32" fmla="*/ 337 w 349"/>
                <a:gd name="T33" fmla="*/ 248 h 350"/>
                <a:gd name="T34" fmla="*/ 347 w 349"/>
                <a:gd name="T35" fmla="*/ 266 h 350"/>
                <a:gd name="T36" fmla="*/ 349 w 349"/>
                <a:gd name="T37" fmla="*/ 286 h 350"/>
                <a:gd name="T38" fmla="*/ 347 w 349"/>
                <a:gd name="T39" fmla="*/ 306 h 350"/>
                <a:gd name="T40" fmla="*/ 337 w 349"/>
                <a:gd name="T41" fmla="*/ 324 h 350"/>
                <a:gd name="T42" fmla="*/ 323 w 349"/>
                <a:gd name="T43" fmla="*/ 337 h 350"/>
                <a:gd name="T44" fmla="*/ 306 w 349"/>
                <a:gd name="T45" fmla="*/ 346 h 350"/>
                <a:gd name="T46" fmla="*/ 286 w 349"/>
                <a:gd name="T47" fmla="*/ 350 h 350"/>
                <a:gd name="T48" fmla="*/ 240 w 349"/>
                <a:gd name="T49" fmla="*/ 346 h 350"/>
                <a:gd name="T50" fmla="*/ 195 w 349"/>
                <a:gd name="T51" fmla="*/ 335 h 350"/>
                <a:gd name="T52" fmla="*/ 155 w 349"/>
                <a:gd name="T53" fmla="*/ 317 h 350"/>
                <a:gd name="T54" fmla="*/ 117 w 349"/>
                <a:gd name="T55" fmla="*/ 294 h 350"/>
                <a:gd name="T56" fmla="*/ 85 w 349"/>
                <a:gd name="T57" fmla="*/ 266 h 350"/>
                <a:gd name="T58" fmla="*/ 56 w 349"/>
                <a:gd name="T59" fmla="*/ 233 h 350"/>
                <a:gd name="T60" fmla="*/ 32 w 349"/>
                <a:gd name="T61" fmla="*/ 195 h 350"/>
                <a:gd name="T62" fmla="*/ 15 w 349"/>
                <a:gd name="T63" fmla="*/ 154 h 350"/>
                <a:gd name="T64" fmla="*/ 4 w 349"/>
                <a:gd name="T65" fmla="*/ 110 h 350"/>
                <a:gd name="T66" fmla="*/ 0 w 349"/>
                <a:gd name="T67" fmla="*/ 64 h 350"/>
                <a:gd name="T68" fmla="*/ 4 w 349"/>
                <a:gd name="T69" fmla="*/ 44 h 350"/>
                <a:gd name="T70" fmla="*/ 13 w 349"/>
                <a:gd name="T71" fmla="*/ 26 h 350"/>
                <a:gd name="T72" fmla="*/ 26 w 349"/>
                <a:gd name="T73" fmla="*/ 13 h 350"/>
                <a:gd name="T74" fmla="*/ 44 w 349"/>
                <a:gd name="T75" fmla="*/ 4 h 350"/>
                <a:gd name="T76" fmla="*/ 65 w 349"/>
                <a:gd name="T7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9" h="350">
                  <a:moveTo>
                    <a:pt x="65" y="0"/>
                  </a:moveTo>
                  <a:lnTo>
                    <a:pt x="85" y="4"/>
                  </a:lnTo>
                  <a:lnTo>
                    <a:pt x="102" y="13"/>
                  </a:lnTo>
                  <a:lnTo>
                    <a:pt x="116" y="26"/>
                  </a:lnTo>
                  <a:lnTo>
                    <a:pt x="124" y="44"/>
                  </a:lnTo>
                  <a:lnTo>
                    <a:pt x="128" y="64"/>
                  </a:lnTo>
                  <a:lnTo>
                    <a:pt x="131" y="96"/>
                  </a:lnTo>
                  <a:lnTo>
                    <a:pt x="140" y="126"/>
                  </a:lnTo>
                  <a:lnTo>
                    <a:pt x="154" y="152"/>
                  </a:lnTo>
                  <a:lnTo>
                    <a:pt x="174" y="176"/>
                  </a:lnTo>
                  <a:lnTo>
                    <a:pt x="198" y="195"/>
                  </a:lnTo>
                  <a:lnTo>
                    <a:pt x="224" y="209"/>
                  </a:lnTo>
                  <a:lnTo>
                    <a:pt x="254" y="219"/>
                  </a:lnTo>
                  <a:lnTo>
                    <a:pt x="286" y="223"/>
                  </a:lnTo>
                  <a:lnTo>
                    <a:pt x="306" y="225"/>
                  </a:lnTo>
                  <a:lnTo>
                    <a:pt x="323" y="234"/>
                  </a:lnTo>
                  <a:lnTo>
                    <a:pt x="337" y="248"/>
                  </a:lnTo>
                  <a:lnTo>
                    <a:pt x="347" y="266"/>
                  </a:lnTo>
                  <a:lnTo>
                    <a:pt x="349" y="286"/>
                  </a:lnTo>
                  <a:lnTo>
                    <a:pt x="347" y="306"/>
                  </a:lnTo>
                  <a:lnTo>
                    <a:pt x="337" y="324"/>
                  </a:lnTo>
                  <a:lnTo>
                    <a:pt x="323" y="337"/>
                  </a:lnTo>
                  <a:lnTo>
                    <a:pt x="306" y="346"/>
                  </a:lnTo>
                  <a:lnTo>
                    <a:pt x="286" y="350"/>
                  </a:lnTo>
                  <a:lnTo>
                    <a:pt x="240" y="346"/>
                  </a:lnTo>
                  <a:lnTo>
                    <a:pt x="195" y="335"/>
                  </a:lnTo>
                  <a:lnTo>
                    <a:pt x="155" y="317"/>
                  </a:lnTo>
                  <a:lnTo>
                    <a:pt x="117" y="294"/>
                  </a:lnTo>
                  <a:lnTo>
                    <a:pt x="85" y="266"/>
                  </a:lnTo>
                  <a:lnTo>
                    <a:pt x="56" y="233"/>
                  </a:lnTo>
                  <a:lnTo>
                    <a:pt x="32" y="195"/>
                  </a:lnTo>
                  <a:lnTo>
                    <a:pt x="15" y="154"/>
                  </a:lnTo>
                  <a:lnTo>
                    <a:pt x="4" y="110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3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Freeform 104">
              <a:extLst>
                <a:ext uri="{FF2B5EF4-FFF2-40B4-BE49-F238E27FC236}">
                  <a16:creationId xmlns:a16="http://schemas.microsoft.com/office/drawing/2014/main" id="{08494243-1B4B-4A5E-2D4E-B337C6F51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" y="3345"/>
              <a:ext cx="349" cy="350"/>
            </a:xfrm>
            <a:custGeom>
              <a:avLst/>
              <a:gdLst>
                <a:gd name="T0" fmla="*/ 285 w 349"/>
                <a:gd name="T1" fmla="*/ 0 h 350"/>
                <a:gd name="T2" fmla="*/ 305 w 349"/>
                <a:gd name="T3" fmla="*/ 4 h 350"/>
                <a:gd name="T4" fmla="*/ 323 w 349"/>
                <a:gd name="T5" fmla="*/ 13 h 350"/>
                <a:gd name="T6" fmla="*/ 336 w 349"/>
                <a:gd name="T7" fmla="*/ 26 h 350"/>
                <a:gd name="T8" fmla="*/ 345 w 349"/>
                <a:gd name="T9" fmla="*/ 44 h 350"/>
                <a:gd name="T10" fmla="*/ 349 w 349"/>
                <a:gd name="T11" fmla="*/ 64 h 350"/>
                <a:gd name="T12" fmla="*/ 345 w 349"/>
                <a:gd name="T13" fmla="*/ 110 h 350"/>
                <a:gd name="T14" fmla="*/ 334 w 349"/>
                <a:gd name="T15" fmla="*/ 154 h 350"/>
                <a:gd name="T16" fmla="*/ 316 w 349"/>
                <a:gd name="T17" fmla="*/ 195 h 350"/>
                <a:gd name="T18" fmla="*/ 293 w 349"/>
                <a:gd name="T19" fmla="*/ 233 h 350"/>
                <a:gd name="T20" fmla="*/ 264 w 349"/>
                <a:gd name="T21" fmla="*/ 266 h 350"/>
                <a:gd name="T22" fmla="*/ 232 w 349"/>
                <a:gd name="T23" fmla="*/ 294 h 350"/>
                <a:gd name="T24" fmla="*/ 195 w 349"/>
                <a:gd name="T25" fmla="*/ 317 h 350"/>
                <a:gd name="T26" fmla="*/ 154 w 349"/>
                <a:gd name="T27" fmla="*/ 335 h 350"/>
                <a:gd name="T28" fmla="*/ 109 w 349"/>
                <a:gd name="T29" fmla="*/ 346 h 350"/>
                <a:gd name="T30" fmla="*/ 63 w 349"/>
                <a:gd name="T31" fmla="*/ 350 h 350"/>
                <a:gd name="T32" fmla="*/ 43 w 349"/>
                <a:gd name="T33" fmla="*/ 346 h 350"/>
                <a:gd name="T34" fmla="*/ 26 w 349"/>
                <a:gd name="T35" fmla="*/ 337 h 350"/>
                <a:gd name="T36" fmla="*/ 12 w 349"/>
                <a:gd name="T37" fmla="*/ 324 h 350"/>
                <a:gd name="T38" fmla="*/ 3 w 349"/>
                <a:gd name="T39" fmla="*/ 306 h 350"/>
                <a:gd name="T40" fmla="*/ 0 w 349"/>
                <a:gd name="T41" fmla="*/ 286 h 350"/>
                <a:gd name="T42" fmla="*/ 3 w 349"/>
                <a:gd name="T43" fmla="*/ 266 h 350"/>
                <a:gd name="T44" fmla="*/ 12 w 349"/>
                <a:gd name="T45" fmla="*/ 248 h 350"/>
                <a:gd name="T46" fmla="*/ 26 w 349"/>
                <a:gd name="T47" fmla="*/ 234 h 350"/>
                <a:gd name="T48" fmla="*/ 43 w 349"/>
                <a:gd name="T49" fmla="*/ 225 h 350"/>
                <a:gd name="T50" fmla="*/ 63 w 349"/>
                <a:gd name="T51" fmla="*/ 223 h 350"/>
                <a:gd name="T52" fmla="*/ 95 w 349"/>
                <a:gd name="T53" fmla="*/ 219 h 350"/>
                <a:gd name="T54" fmla="*/ 125 w 349"/>
                <a:gd name="T55" fmla="*/ 209 h 350"/>
                <a:gd name="T56" fmla="*/ 151 w 349"/>
                <a:gd name="T57" fmla="*/ 195 h 350"/>
                <a:gd name="T58" fmla="*/ 175 w 349"/>
                <a:gd name="T59" fmla="*/ 176 h 350"/>
                <a:gd name="T60" fmla="*/ 195 w 349"/>
                <a:gd name="T61" fmla="*/ 152 h 350"/>
                <a:gd name="T62" fmla="*/ 208 w 349"/>
                <a:gd name="T63" fmla="*/ 126 h 350"/>
                <a:gd name="T64" fmla="*/ 218 w 349"/>
                <a:gd name="T65" fmla="*/ 96 h 350"/>
                <a:gd name="T66" fmla="*/ 221 w 349"/>
                <a:gd name="T67" fmla="*/ 64 h 350"/>
                <a:gd name="T68" fmla="*/ 224 w 349"/>
                <a:gd name="T69" fmla="*/ 44 h 350"/>
                <a:gd name="T70" fmla="*/ 233 w 349"/>
                <a:gd name="T71" fmla="*/ 26 h 350"/>
                <a:gd name="T72" fmla="*/ 247 w 349"/>
                <a:gd name="T73" fmla="*/ 13 h 350"/>
                <a:gd name="T74" fmla="*/ 264 w 349"/>
                <a:gd name="T75" fmla="*/ 4 h 350"/>
                <a:gd name="T76" fmla="*/ 285 w 349"/>
                <a:gd name="T7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9" h="350">
                  <a:moveTo>
                    <a:pt x="285" y="0"/>
                  </a:moveTo>
                  <a:lnTo>
                    <a:pt x="305" y="4"/>
                  </a:lnTo>
                  <a:lnTo>
                    <a:pt x="323" y="13"/>
                  </a:lnTo>
                  <a:lnTo>
                    <a:pt x="336" y="26"/>
                  </a:lnTo>
                  <a:lnTo>
                    <a:pt x="345" y="44"/>
                  </a:lnTo>
                  <a:lnTo>
                    <a:pt x="349" y="64"/>
                  </a:lnTo>
                  <a:lnTo>
                    <a:pt x="345" y="110"/>
                  </a:lnTo>
                  <a:lnTo>
                    <a:pt x="334" y="154"/>
                  </a:lnTo>
                  <a:lnTo>
                    <a:pt x="316" y="195"/>
                  </a:lnTo>
                  <a:lnTo>
                    <a:pt x="293" y="233"/>
                  </a:lnTo>
                  <a:lnTo>
                    <a:pt x="264" y="266"/>
                  </a:lnTo>
                  <a:lnTo>
                    <a:pt x="232" y="294"/>
                  </a:lnTo>
                  <a:lnTo>
                    <a:pt x="195" y="317"/>
                  </a:lnTo>
                  <a:lnTo>
                    <a:pt x="154" y="335"/>
                  </a:lnTo>
                  <a:lnTo>
                    <a:pt x="109" y="346"/>
                  </a:lnTo>
                  <a:lnTo>
                    <a:pt x="63" y="350"/>
                  </a:lnTo>
                  <a:lnTo>
                    <a:pt x="43" y="346"/>
                  </a:lnTo>
                  <a:lnTo>
                    <a:pt x="26" y="337"/>
                  </a:lnTo>
                  <a:lnTo>
                    <a:pt x="12" y="324"/>
                  </a:lnTo>
                  <a:lnTo>
                    <a:pt x="3" y="306"/>
                  </a:lnTo>
                  <a:lnTo>
                    <a:pt x="0" y="286"/>
                  </a:lnTo>
                  <a:lnTo>
                    <a:pt x="3" y="266"/>
                  </a:lnTo>
                  <a:lnTo>
                    <a:pt x="12" y="248"/>
                  </a:lnTo>
                  <a:lnTo>
                    <a:pt x="26" y="234"/>
                  </a:lnTo>
                  <a:lnTo>
                    <a:pt x="43" y="225"/>
                  </a:lnTo>
                  <a:lnTo>
                    <a:pt x="63" y="223"/>
                  </a:lnTo>
                  <a:lnTo>
                    <a:pt x="95" y="219"/>
                  </a:lnTo>
                  <a:lnTo>
                    <a:pt x="125" y="209"/>
                  </a:lnTo>
                  <a:lnTo>
                    <a:pt x="151" y="195"/>
                  </a:lnTo>
                  <a:lnTo>
                    <a:pt x="175" y="176"/>
                  </a:lnTo>
                  <a:lnTo>
                    <a:pt x="195" y="152"/>
                  </a:lnTo>
                  <a:lnTo>
                    <a:pt x="208" y="126"/>
                  </a:lnTo>
                  <a:lnTo>
                    <a:pt x="218" y="96"/>
                  </a:lnTo>
                  <a:lnTo>
                    <a:pt x="221" y="64"/>
                  </a:lnTo>
                  <a:lnTo>
                    <a:pt x="224" y="44"/>
                  </a:lnTo>
                  <a:lnTo>
                    <a:pt x="233" y="26"/>
                  </a:lnTo>
                  <a:lnTo>
                    <a:pt x="247" y="13"/>
                  </a:lnTo>
                  <a:lnTo>
                    <a:pt x="264" y="4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Freeform 105">
              <a:extLst>
                <a:ext uri="{FF2B5EF4-FFF2-40B4-BE49-F238E27FC236}">
                  <a16:creationId xmlns:a16="http://schemas.microsoft.com/office/drawing/2014/main" id="{4B0D2961-345F-ED45-5AF6-39D040533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0" y="3045"/>
              <a:ext cx="854" cy="127"/>
            </a:xfrm>
            <a:custGeom>
              <a:avLst/>
              <a:gdLst>
                <a:gd name="T0" fmla="*/ 63 w 854"/>
                <a:gd name="T1" fmla="*/ 0 h 127"/>
                <a:gd name="T2" fmla="*/ 791 w 854"/>
                <a:gd name="T3" fmla="*/ 0 h 127"/>
                <a:gd name="T4" fmla="*/ 811 w 854"/>
                <a:gd name="T5" fmla="*/ 4 h 127"/>
                <a:gd name="T6" fmla="*/ 828 w 854"/>
                <a:gd name="T7" fmla="*/ 13 h 127"/>
                <a:gd name="T8" fmla="*/ 842 w 854"/>
                <a:gd name="T9" fmla="*/ 27 h 127"/>
                <a:gd name="T10" fmla="*/ 852 w 854"/>
                <a:gd name="T11" fmla="*/ 44 h 127"/>
                <a:gd name="T12" fmla="*/ 854 w 854"/>
                <a:gd name="T13" fmla="*/ 64 h 127"/>
                <a:gd name="T14" fmla="*/ 852 w 854"/>
                <a:gd name="T15" fmla="*/ 84 h 127"/>
                <a:gd name="T16" fmla="*/ 842 w 854"/>
                <a:gd name="T17" fmla="*/ 101 h 127"/>
                <a:gd name="T18" fmla="*/ 828 w 854"/>
                <a:gd name="T19" fmla="*/ 115 h 127"/>
                <a:gd name="T20" fmla="*/ 811 w 854"/>
                <a:gd name="T21" fmla="*/ 125 h 127"/>
                <a:gd name="T22" fmla="*/ 791 w 854"/>
                <a:gd name="T23" fmla="*/ 127 h 127"/>
                <a:gd name="T24" fmla="*/ 63 w 854"/>
                <a:gd name="T25" fmla="*/ 127 h 127"/>
                <a:gd name="T26" fmla="*/ 43 w 854"/>
                <a:gd name="T27" fmla="*/ 125 h 127"/>
                <a:gd name="T28" fmla="*/ 26 w 854"/>
                <a:gd name="T29" fmla="*/ 115 h 127"/>
                <a:gd name="T30" fmla="*/ 12 w 854"/>
                <a:gd name="T31" fmla="*/ 101 h 127"/>
                <a:gd name="T32" fmla="*/ 2 w 854"/>
                <a:gd name="T33" fmla="*/ 84 h 127"/>
                <a:gd name="T34" fmla="*/ 0 w 854"/>
                <a:gd name="T35" fmla="*/ 64 h 127"/>
                <a:gd name="T36" fmla="*/ 2 w 854"/>
                <a:gd name="T37" fmla="*/ 44 h 127"/>
                <a:gd name="T38" fmla="*/ 12 w 854"/>
                <a:gd name="T39" fmla="*/ 27 h 127"/>
                <a:gd name="T40" fmla="*/ 26 w 854"/>
                <a:gd name="T41" fmla="*/ 13 h 127"/>
                <a:gd name="T42" fmla="*/ 43 w 854"/>
                <a:gd name="T43" fmla="*/ 4 h 127"/>
                <a:gd name="T44" fmla="*/ 63 w 854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54" h="127">
                  <a:moveTo>
                    <a:pt x="63" y="0"/>
                  </a:moveTo>
                  <a:lnTo>
                    <a:pt x="791" y="0"/>
                  </a:lnTo>
                  <a:lnTo>
                    <a:pt x="811" y="4"/>
                  </a:lnTo>
                  <a:lnTo>
                    <a:pt x="828" y="13"/>
                  </a:lnTo>
                  <a:lnTo>
                    <a:pt x="842" y="27"/>
                  </a:lnTo>
                  <a:lnTo>
                    <a:pt x="852" y="44"/>
                  </a:lnTo>
                  <a:lnTo>
                    <a:pt x="854" y="64"/>
                  </a:lnTo>
                  <a:lnTo>
                    <a:pt x="852" y="84"/>
                  </a:lnTo>
                  <a:lnTo>
                    <a:pt x="842" y="101"/>
                  </a:lnTo>
                  <a:lnTo>
                    <a:pt x="828" y="115"/>
                  </a:lnTo>
                  <a:lnTo>
                    <a:pt x="811" y="125"/>
                  </a:lnTo>
                  <a:lnTo>
                    <a:pt x="791" y="127"/>
                  </a:lnTo>
                  <a:lnTo>
                    <a:pt x="63" y="127"/>
                  </a:lnTo>
                  <a:lnTo>
                    <a:pt x="43" y="125"/>
                  </a:lnTo>
                  <a:lnTo>
                    <a:pt x="26" y="115"/>
                  </a:lnTo>
                  <a:lnTo>
                    <a:pt x="12" y="101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4"/>
                  </a:lnTo>
                  <a:lnTo>
                    <a:pt x="12" y="27"/>
                  </a:lnTo>
                  <a:lnTo>
                    <a:pt x="26" y="13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Freeform 106">
              <a:extLst>
                <a:ext uri="{FF2B5EF4-FFF2-40B4-BE49-F238E27FC236}">
                  <a16:creationId xmlns:a16="http://schemas.microsoft.com/office/drawing/2014/main" id="{1FF97763-73C6-DB4E-2973-8D72E88F6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0" y="3236"/>
              <a:ext cx="854" cy="127"/>
            </a:xfrm>
            <a:custGeom>
              <a:avLst/>
              <a:gdLst>
                <a:gd name="T0" fmla="*/ 63 w 854"/>
                <a:gd name="T1" fmla="*/ 0 h 127"/>
                <a:gd name="T2" fmla="*/ 791 w 854"/>
                <a:gd name="T3" fmla="*/ 0 h 127"/>
                <a:gd name="T4" fmla="*/ 811 w 854"/>
                <a:gd name="T5" fmla="*/ 3 h 127"/>
                <a:gd name="T6" fmla="*/ 828 w 854"/>
                <a:gd name="T7" fmla="*/ 12 h 127"/>
                <a:gd name="T8" fmla="*/ 842 w 854"/>
                <a:gd name="T9" fmla="*/ 26 h 127"/>
                <a:gd name="T10" fmla="*/ 852 w 854"/>
                <a:gd name="T11" fmla="*/ 43 h 127"/>
                <a:gd name="T12" fmla="*/ 854 w 854"/>
                <a:gd name="T13" fmla="*/ 63 h 127"/>
                <a:gd name="T14" fmla="*/ 852 w 854"/>
                <a:gd name="T15" fmla="*/ 83 h 127"/>
                <a:gd name="T16" fmla="*/ 842 w 854"/>
                <a:gd name="T17" fmla="*/ 100 h 127"/>
                <a:gd name="T18" fmla="*/ 828 w 854"/>
                <a:gd name="T19" fmla="*/ 114 h 127"/>
                <a:gd name="T20" fmla="*/ 811 w 854"/>
                <a:gd name="T21" fmla="*/ 124 h 127"/>
                <a:gd name="T22" fmla="*/ 791 w 854"/>
                <a:gd name="T23" fmla="*/ 127 h 127"/>
                <a:gd name="T24" fmla="*/ 63 w 854"/>
                <a:gd name="T25" fmla="*/ 127 h 127"/>
                <a:gd name="T26" fmla="*/ 43 w 854"/>
                <a:gd name="T27" fmla="*/ 124 h 127"/>
                <a:gd name="T28" fmla="*/ 26 w 854"/>
                <a:gd name="T29" fmla="*/ 114 h 127"/>
                <a:gd name="T30" fmla="*/ 12 w 854"/>
                <a:gd name="T31" fmla="*/ 100 h 127"/>
                <a:gd name="T32" fmla="*/ 2 w 854"/>
                <a:gd name="T33" fmla="*/ 83 h 127"/>
                <a:gd name="T34" fmla="*/ 0 w 854"/>
                <a:gd name="T35" fmla="*/ 63 h 127"/>
                <a:gd name="T36" fmla="*/ 2 w 854"/>
                <a:gd name="T37" fmla="*/ 43 h 127"/>
                <a:gd name="T38" fmla="*/ 12 w 854"/>
                <a:gd name="T39" fmla="*/ 26 h 127"/>
                <a:gd name="T40" fmla="*/ 26 w 854"/>
                <a:gd name="T41" fmla="*/ 12 h 127"/>
                <a:gd name="T42" fmla="*/ 43 w 854"/>
                <a:gd name="T43" fmla="*/ 3 h 127"/>
                <a:gd name="T44" fmla="*/ 63 w 854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54" h="127">
                  <a:moveTo>
                    <a:pt x="63" y="0"/>
                  </a:moveTo>
                  <a:lnTo>
                    <a:pt x="791" y="0"/>
                  </a:lnTo>
                  <a:lnTo>
                    <a:pt x="811" y="3"/>
                  </a:lnTo>
                  <a:lnTo>
                    <a:pt x="828" y="12"/>
                  </a:lnTo>
                  <a:lnTo>
                    <a:pt x="842" y="26"/>
                  </a:lnTo>
                  <a:lnTo>
                    <a:pt x="852" y="43"/>
                  </a:lnTo>
                  <a:lnTo>
                    <a:pt x="854" y="63"/>
                  </a:lnTo>
                  <a:lnTo>
                    <a:pt x="852" y="83"/>
                  </a:lnTo>
                  <a:lnTo>
                    <a:pt x="842" y="100"/>
                  </a:lnTo>
                  <a:lnTo>
                    <a:pt x="828" y="114"/>
                  </a:lnTo>
                  <a:lnTo>
                    <a:pt x="811" y="124"/>
                  </a:lnTo>
                  <a:lnTo>
                    <a:pt x="791" y="127"/>
                  </a:lnTo>
                  <a:lnTo>
                    <a:pt x="63" y="127"/>
                  </a:lnTo>
                  <a:lnTo>
                    <a:pt x="43" y="124"/>
                  </a:lnTo>
                  <a:lnTo>
                    <a:pt x="26" y="114"/>
                  </a:lnTo>
                  <a:lnTo>
                    <a:pt x="12" y="100"/>
                  </a:lnTo>
                  <a:lnTo>
                    <a:pt x="2" y="83"/>
                  </a:lnTo>
                  <a:lnTo>
                    <a:pt x="0" y="63"/>
                  </a:lnTo>
                  <a:lnTo>
                    <a:pt x="2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Freeform 107">
              <a:extLst>
                <a:ext uri="{FF2B5EF4-FFF2-40B4-BE49-F238E27FC236}">
                  <a16:creationId xmlns:a16="http://schemas.microsoft.com/office/drawing/2014/main" id="{37C8394B-30FD-7763-8A7A-9637E9FF5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0" y="3426"/>
              <a:ext cx="854" cy="127"/>
            </a:xfrm>
            <a:custGeom>
              <a:avLst/>
              <a:gdLst>
                <a:gd name="T0" fmla="*/ 63 w 854"/>
                <a:gd name="T1" fmla="*/ 0 h 127"/>
                <a:gd name="T2" fmla="*/ 791 w 854"/>
                <a:gd name="T3" fmla="*/ 0 h 127"/>
                <a:gd name="T4" fmla="*/ 811 w 854"/>
                <a:gd name="T5" fmla="*/ 4 h 127"/>
                <a:gd name="T6" fmla="*/ 828 w 854"/>
                <a:gd name="T7" fmla="*/ 12 h 127"/>
                <a:gd name="T8" fmla="*/ 842 w 854"/>
                <a:gd name="T9" fmla="*/ 26 h 127"/>
                <a:gd name="T10" fmla="*/ 852 w 854"/>
                <a:gd name="T11" fmla="*/ 44 h 127"/>
                <a:gd name="T12" fmla="*/ 854 w 854"/>
                <a:gd name="T13" fmla="*/ 63 h 127"/>
                <a:gd name="T14" fmla="*/ 852 w 854"/>
                <a:gd name="T15" fmla="*/ 83 h 127"/>
                <a:gd name="T16" fmla="*/ 842 w 854"/>
                <a:gd name="T17" fmla="*/ 101 h 127"/>
                <a:gd name="T18" fmla="*/ 828 w 854"/>
                <a:gd name="T19" fmla="*/ 116 h 127"/>
                <a:gd name="T20" fmla="*/ 811 w 854"/>
                <a:gd name="T21" fmla="*/ 124 h 127"/>
                <a:gd name="T22" fmla="*/ 791 w 854"/>
                <a:gd name="T23" fmla="*/ 127 h 127"/>
                <a:gd name="T24" fmla="*/ 63 w 854"/>
                <a:gd name="T25" fmla="*/ 127 h 127"/>
                <a:gd name="T26" fmla="*/ 43 w 854"/>
                <a:gd name="T27" fmla="*/ 124 h 127"/>
                <a:gd name="T28" fmla="*/ 26 w 854"/>
                <a:gd name="T29" fmla="*/ 116 h 127"/>
                <a:gd name="T30" fmla="*/ 12 w 854"/>
                <a:gd name="T31" fmla="*/ 101 h 127"/>
                <a:gd name="T32" fmla="*/ 2 w 854"/>
                <a:gd name="T33" fmla="*/ 83 h 127"/>
                <a:gd name="T34" fmla="*/ 0 w 854"/>
                <a:gd name="T35" fmla="*/ 63 h 127"/>
                <a:gd name="T36" fmla="*/ 2 w 854"/>
                <a:gd name="T37" fmla="*/ 44 h 127"/>
                <a:gd name="T38" fmla="*/ 12 w 854"/>
                <a:gd name="T39" fmla="*/ 26 h 127"/>
                <a:gd name="T40" fmla="*/ 26 w 854"/>
                <a:gd name="T41" fmla="*/ 12 h 127"/>
                <a:gd name="T42" fmla="*/ 43 w 854"/>
                <a:gd name="T43" fmla="*/ 4 h 127"/>
                <a:gd name="T44" fmla="*/ 63 w 854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54" h="127">
                  <a:moveTo>
                    <a:pt x="63" y="0"/>
                  </a:moveTo>
                  <a:lnTo>
                    <a:pt x="791" y="0"/>
                  </a:lnTo>
                  <a:lnTo>
                    <a:pt x="811" y="4"/>
                  </a:lnTo>
                  <a:lnTo>
                    <a:pt x="828" y="12"/>
                  </a:lnTo>
                  <a:lnTo>
                    <a:pt x="842" y="26"/>
                  </a:lnTo>
                  <a:lnTo>
                    <a:pt x="852" y="44"/>
                  </a:lnTo>
                  <a:lnTo>
                    <a:pt x="854" y="63"/>
                  </a:lnTo>
                  <a:lnTo>
                    <a:pt x="852" y="83"/>
                  </a:lnTo>
                  <a:lnTo>
                    <a:pt x="842" y="101"/>
                  </a:lnTo>
                  <a:lnTo>
                    <a:pt x="828" y="116"/>
                  </a:lnTo>
                  <a:lnTo>
                    <a:pt x="811" y="124"/>
                  </a:lnTo>
                  <a:lnTo>
                    <a:pt x="791" y="127"/>
                  </a:lnTo>
                  <a:lnTo>
                    <a:pt x="63" y="127"/>
                  </a:lnTo>
                  <a:lnTo>
                    <a:pt x="43" y="124"/>
                  </a:lnTo>
                  <a:lnTo>
                    <a:pt x="26" y="116"/>
                  </a:lnTo>
                  <a:lnTo>
                    <a:pt x="12" y="101"/>
                  </a:lnTo>
                  <a:lnTo>
                    <a:pt x="2" y="83"/>
                  </a:lnTo>
                  <a:lnTo>
                    <a:pt x="0" y="63"/>
                  </a:lnTo>
                  <a:lnTo>
                    <a:pt x="2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Freeform 108">
              <a:extLst>
                <a:ext uri="{FF2B5EF4-FFF2-40B4-BE49-F238E27FC236}">
                  <a16:creationId xmlns:a16="http://schemas.microsoft.com/office/drawing/2014/main" id="{DF5BADAE-E1D8-CCE7-E379-205F3D3FD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6" y="2537"/>
              <a:ext cx="621" cy="360"/>
            </a:xfrm>
            <a:custGeom>
              <a:avLst/>
              <a:gdLst>
                <a:gd name="T0" fmla="*/ 311 w 621"/>
                <a:gd name="T1" fmla="*/ 0 h 360"/>
                <a:gd name="T2" fmla="*/ 362 w 621"/>
                <a:gd name="T3" fmla="*/ 2 h 360"/>
                <a:gd name="T4" fmla="*/ 409 w 621"/>
                <a:gd name="T5" fmla="*/ 9 h 360"/>
                <a:gd name="T6" fmla="*/ 454 w 621"/>
                <a:gd name="T7" fmla="*/ 20 h 360"/>
                <a:gd name="T8" fmla="*/ 495 w 621"/>
                <a:gd name="T9" fmla="*/ 35 h 360"/>
                <a:gd name="T10" fmla="*/ 531 w 621"/>
                <a:gd name="T11" fmla="*/ 52 h 360"/>
                <a:gd name="T12" fmla="*/ 562 w 621"/>
                <a:gd name="T13" fmla="*/ 73 h 360"/>
                <a:gd name="T14" fmla="*/ 587 w 621"/>
                <a:gd name="T15" fmla="*/ 97 h 360"/>
                <a:gd name="T16" fmla="*/ 605 w 621"/>
                <a:gd name="T17" fmla="*/ 123 h 360"/>
                <a:gd name="T18" fmla="*/ 617 w 621"/>
                <a:gd name="T19" fmla="*/ 150 h 360"/>
                <a:gd name="T20" fmla="*/ 621 w 621"/>
                <a:gd name="T21" fmla="*/ 180 h 360"/>
                <a:gd name="T22" fmla="*/ 617 w 621"/>
                <a:gd name="T23" fmla="*/ 209 h 360"/>
                <a:gd name="T24" fmla="*/ 605 w 621"/>
                <a:gd name="T25" fmla="*/ 237 h 360"/>
                <a:gd name="T26" fmla="*/ 587 w 621"/>
                <a:gd name="T27" fmla="*/ 263 h 360"/>
                <a:gd name="T28" fmla="*/ 562 w 621"/>
                <a:gd name="T29" fmla="*/ 287 h 360"/>
                <a:gd name="T30" fmla="*/ 531 w 621"/>
                <a:gd name="T31" fmla="*/ 307 h 360"/>
                <a:gd name="T32" fmla="*/ 495 w 621"/>
                <a:gd name="T33" fmla="*/ 326 h 360"/>
                <a:gd name="T34" fmla="*/ 454 w 621"/>
                <a:gd name="T35" fmla="*/ 341 h 360"/>
                <a:gd name="T36" fmla="*/ 409 w 621"/>
                <a:gd name="T37" fmla="*/ 352 h 360"/>
                <a:gd name="T38" fmla="*/ 362 w 621"/>
                <a:gd name="T39" fmla="*/ 358 h 360"/>
                <a:gd name="T40" fmla="*/ 311 w 621"/>
                <a:gd name="T41" fmla="*/ 360 h 360"/>
                <a:gd name="T42" fmla="*/ 261 w 621"/>
                <a:gd name="T43" fmla="*/ 358 h 360"/>
                <a:gd name="T44" fmla="*/ 213 w 621"/>
                <a:gd name="T45" fmla="*/ 352 h 360"/>
                <a:gd name="T46" fmla="*/ 168 w 621"/>
                <a:gd name="T47" fmla="*/ 341 h 360"/>
                <a:gd name="T48" fmla="*/ 128 w 621"/>
                <a:gd name="T49" fmla="*/ 326 h 360"/>
                <a:gd name="T50" fmla="*/ 92 w 621"/>
                <a:gd name="T51" fmla="*/ 307 h 360"/>
                <a:gd name="T52" fmla="*/ 61 w 621"/>
                <a:gd name="T53" fmla="*/ 287 h 360"/>
                <a:gd name="T54" fmla="*/ 35 w 621"/>
                <a:gd name="T55" fmla="*/ 263 h 360"/>
                <a:gd name="T56" fmla="*/ 16 w 621"/>
                <a:gd name="T57" fmla="*/ 237 h 360"/>
                <a:gd name="T58" fmla="*/ 5 w 621"/>
                <a:gd name="T59" fmla="*/ 209 h 360"/>
                <a:gd name="T60" fmla="*/ 0 w 621"/>
                <a:gd name="T61" fmla="*/ 180 h 360"/>
                <a:gd name="T62" fmla="*/ 5 w 621"/>
                <a:gd name="T63" fmla="*/ 150 h 360"/>
                <a:gd name="T64" fmla="*/ 16 w 621"/>
                <a:gd name="T65" fmla="*/ 123 h 360"/>
                <a:gd name="T66" fmla="*/ 35 w 621"/>
                <a:gd name="T67" fmla="*/ 97 h 360"/>
                <a:gd name="T68" fmla="*/ 61 w 621"/>
                <a:gd name="T69" fmla="*/ 73 h 360"/>
                <a:gd name="T70" fmla="*/ 92 w 621"/>
                <a:gd name="T71" fmla="*/ 52 h 360"/>
                <a:gd name="T72" fmla="*/ 128 w 621"/>
                <a:gd name="T73" fmla="*/ 35 h 360"/>
                <a:gd name="T74" fmla="*/ 168 w 621"/>
                <a:gd name="T75" fmla="*/ 20 h 360"/>
                <a:gd name="T76" fmla="*/ 213 w 621"/>
                <a:gd name="T77" fmla="*/ 9 h 360"/>
                <a:gd name="T78" fmla="*/ 261 w 621"/>
                <a:gd name="T79" fmla="*/ 2 h 360"/>
                <a:gd name="T80" fmla="*/ 311 w 621"/>
                <a:gd name="T81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21" h="360">
                  <a:moveTo>
                    <a:pt x="311" y="0"/>
                  </a:moveTo>
                  <a:lnTo>
                    <a:pt x="362" y="2"/>
                  </a:lnTo>
                  <a:lnTo>
                    <a:pt x="409" y="9"/>
                  </a:lnTo>
                  <a:lnTo>
                    <a:pt x="454" y="20"/>
                  </a:lnTo>
                  <a:lnTo>
                    <a:pt x="495" y="35"/>
                  </a:lnTo>
                  <a:lnTo>
                    <a:pt x="531" y="52"/>
                  </a:lnTo>
                  <a:lnTo>
                    <a:pt x="562" y="73"/>
                  </a:lnTo>
                  <a:lnTo>
                    <a:pt x="587" y="97"/>
                  </a:lnTo>
                  <a:lnTo>
                    <a:pt x="605" y="123"/>
                  </a:lnTo>
                  <a:lnTo>
                    <a:pt x="617" y="150"/>
                  </a:lnTo>
                  <a:lnTo>
                    <a:pt x="621" y="180"/>
                  </a:lnTo>
                  <a:lnTo>
                    <a:pt x="617" y="209"/>
                  </a:lnTo>
                  <a:lnTo>
                    <a:pt x="605" y="237"/>
                  </a:lnTo>
                  <a:lnTo>
                    <a:pt x="587" y="263"/>
                  </a:lnTo>
                  <a:lnTo>
                    <a:pt x="562" y="287"/>
                  </a:lnTo>
                  <a:lnTo>
                    <a:pt x="531" y="307"/>
                  </a:lnTo>
                  <a:lnTo>
                    <a:pt x="495" y="326"/>
                  </a:lnTo>
                  <a:lnTo>
                    <a:pt x="454" y="341"/>
                  </a:lnTo>
                  <a:lnTo>
                    <a:pt x="409" y="352"/>
                  </a:lnTo>
                  <a:lnTo>
                    <a:pt x="362" y="358"/>
                  </a:lnTo>
                  <a:lnTo>
                    <a:pt x="311" y="360"/>
                  </a:lnTo>
                  <a:lnTo>
                    <a:pt x="261" y="358"/>
                  </a:lnTo>
                  <a:lnTo>
                    <a:pt x="213" y="352"/>
                  </a:lnTo>
                  <a:lnTo>
                    <a:pt x="168" y="341"/>
                  </a:lnTo>
                  <a:lnTo>
                    <a:pt x="128" y="326"/>
                  </a:lnTo>
                  <a:lnTo>
                    <a:pt x="92" y="307"/>
                  </a:lnTo>
                  <a:lnTo>
                    <a:pt x="61" y="287"/>
                  </a:lnTo>
                  <a:lnTo>
                    <a:pt x="35" y="263"/>
                  </a:lnTo>
                  <a:lnTo>
                    <a:pt x="16" y="237"/>
                  </a:lnTo>
                  <a:lnTo>
                    <a:pt x="5" y="209"/>
                  </a:lnTo>
                  <a:lnTo>
                    <a:pt x="0" y="180"/>
                  </a:lnTo>
                  <a:lnTo>
                    <a:pt x="5" y="150"/>
                  </a:lnTo>
                  <a:lnTo>
                    <a:pt x="16" y="123"/>
                  </a:lnTo>
                  <a:lnTo>
                    <a:pt x="35" y="97"/>
                  </a:lnTo>
                  <a:lnTo>
                    <a:pt x="61" y="73"/>
                  </a:lnTo>
                  <a:lnTo>
                    <a:pt x="92" y="52"/>
                  </a:lnTo>
                  <a:lnTo>
                    <a:pt x="128" y="35"/>
                  </a:lnTo>
                  <a:lnTo>
                    <a:pt x="168" y="20"/>
                  </a:lnTo>
                  <a:lnTo>
                    <a:pt x="213" y="9"/>
                  </a:lnTo>
                  <a:lnTo>
                    <a:pt x="261" y="2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8" name="Freeform 109">
              <a:extLst>
                <a:ext uri="{FF2B5EF4-FFF2-40B4-BE49-F238E27FC236}">
                  <a16:creationId xmlns:a16="http://schemas.microsoft.com/office/drawing/2014/main" id="{8CB11705-39A5-1D45-2E66-6D105FF91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" y="115"/>
              <a:ext cx="772" cy="426"/>
            </a:xfrm>
            <a:custGeom>
              <a:avLst/>
              <a:gdLst>
                <a:gd name="T0" fmla="*/ 93 w 772"/>
                <a:gd name="T1" fmla="*/ 0 h 426"/>
                <a:gd name="T2" fmla="*/ 679 w 772"/>
                <a:gd name="T3" fmla="*/ 0 h 426"/>
                <a:gd name="T4" fmla="*/ 704 w 772"/>
                <a:gd name="T5" fmla="*/ 4 h 426"/>
                <a:gd name="T6" fmla="*/ 726 w 772"/>
                <a:gd name="T7" fmla="*/ 14 h 426"/>
                <a:gd name="T8" fmla="*/ 745 w 772"/>
                <a:gd name="T9" fmla="*/ 28 h 426"/>
                <a:gd name="T10" fmla="*/ 760 w 772"/>
                <a:gd name="T11" fmla="*/ 48 h 426"/>
                <a:gd name="T12" fmla="*/ 769 w 772"/>
                <a:gd name="T13" fmla="*/ 69 h 426"/>
                <a:gd name="T14" fmla="*/ 772 w 772"/>
                <a:gd name="T15" fmla="*/ 94 h 426"/>
                <a:gd name="T16" fmla="*/ 772 w 772"/>
                <a:gd name="T17" fmla="*/ 426 h 426"/>
                <a:gd name="T18" fmla="*/ 0 w 772"/>
                <a:gd name="T19" fmla="*/ 426 h 426"/>
                <a:gd name="T20" fmla="*/ 0 w 772"/>
                <a:gd name="T21" fmla="*/ 94 h 426"/>
                <a:gd name="T22" fmla="*/ 3 w 772"/>
                <a:gd name="T23" fmla="*/ 69 h 426"/>
                <a:gd name="T24" fmla="*/ 13 w 772"/>
                <a:gd name="T25" fmla="*/ 48 h 426"/>
                <a:gd name="T26" fmla="*/ 27 w 772"/>
                <a:gd name="T27" fmla="*/ 28 h 426"/>
                <a:gd name="T28" fmla="*/ 45 w 772"/>
                <a:gd name="T29" fmla="*/ 14 h 426"/>
                <a:gd name="T30" fmla="*/ 68 w 772"/>
                <a:gd name="T31" fmla="*/ 4 h 426"/>
                <a:gd name="T32" fmla="*/ 93 w 772"/>
                <a:gd name="T33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2" h="426">
                  <a:moveTo>
                    <a:pt x="93" y="0"/>
                  </a:moveTo>
                  <a:lnTo>
                    <a:pt x="679" y="0"/>
                  </a:lnTo>
                  <a:lnTo>
                    <a:pt x="704" y="4"/>
                  </a:lnTo>
                  <a:lnTo>
                    <a:pt x="726" y="14"/>
                  </a:lnTo>
                  <a:lnTo>
                    <a:pt x="745" y="28"/>
                  </a:lnTo>
                  <a:lnTo>
                    <a:pt x="760" y="48"/>
                  </a:lnTo>
                  <a:lnTo>
                    <a:pt x="769" y="69"/>
                  </a:lnTo>
                  <a:lnTo>
                    <a:pt x="772" y="94"/>
                  </a:lnTo>
                  <a:lnTo>
                    <a:pt x="772" y="426"/>
                  </a:lnTo>
                  <a:lnTo>
                    <a:pt x="0" y="426"/>
                  </a:lnTo>
                  <a:lnTo>
                    <a:pt x="0" y="94"/>
                  </a:lnTo>
                  <a:lnTo>
                    <a:pt x="3" y="69"/>
                  </a:lnTo>
                  <a:lnTo>
                    <a:pt x="13" y="48"/>
                  </a:lnTo>
                  <a:lnTo>
                    <a:pt x="27" y="28"/>
                  </a:lnTo>
                  <a:lnTo>
                    <a:pt x="45" y="14"/>
                  </a:lnTo>
                  <a:lnTo>
                    <a:pt x="68" y="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9" name="Freeform 110">
              <a:extLst>
                <a:ext uri="{FF2B5EF4-FFF2-40B4-BE49-F238E27FC236}">
                  <a16:creationId xmlns:a16="http://schemas.microsoft.com/office/drawing/2014/main" id="{4B933574-8CA2-4774-9EC4-A78E48A406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4" y="1184"/>
              <a:ext cx="541" cy="3028"/>
            </a:xfrm>
            <a:custGeom>
              <a:avLst/>
              <a:gdLst>
                <a:gd name="T0" fmla="*/ 0 w 541"/>
                <a:gd name="T1" fmla="*/ 2776 h 3028"/>
                <a:gd name="T2" fmla="*/ 0 w 541"/>
                <a:gd name="T3" fmla="*/ 2859 h 3028"/>
                <a:gd name="T4" fmla="*/ 3 w 541"/>
                <a:gd name="T5" fmla="*/ 2894 h 3028"/>
                <a:gd name="T6" fmla="*/ 13 w 541"/>
                <a:gd name="T7" fmla="*/ 2925 h 3028"/>
                <a:gd name="T8" fmla="*/ 30 w 541"/>
                <a:gd name="T9" fmla="*/ 2953 h 3028"/>
                <a:gd name="T10" fmla="*/ 49 w 541"/>
                <a:gd name="T11" fmla="*/ 2978 h 3028"/>
                <a:gd name="T12" fmla="*/ 74 w 541"/>
                <a:gd name="T13" fmla="*/ 2999 h 3028"/>
                <a:gd name="T14" fmla="*/ 103 w 541"/>
                <a:gd name="T15" fmla="*/ 3014 h 3028"/>
                <a:gd name="T16" fmla="*/ 135 w 541"/>
                <a:gd name="T17" fmla="*/ 3024 h 3028"/>
                <a:gd name="T18" fmla="*/ 169 w 541"/>
                <a:gd name="T19" fmla="*/ 3028 h 3028"/>
                <a:gd name="T20" fmla="*/ 481 w 541"/>
                <a:gd name="T21" fmla="*/ 3028 h 3028"/>
                <a:gd name="T22" fmla="*/ 483 w 541"/>
                <a:gd name="T23" fmla="*/ 3028 h 3028"/>
                <a:gd name="T24" fmla="*/ 169 w 541"/>
                <a:gd name="T25" fmla="*/ 3028 h 3028"/>
                <a:gd name="T26" fmla="*/ 135 w 541"/>
                <a:gd name="T27" fmla="*/ 3024 h 3028"/>
                <a:gd name="T28" fmla="*/ 103 w 541"/>
                <a:gd name="T29" fmla="*/ 3014 h 3028"/>
                <a:gd name="T30" fmla="*/ 74 w 541"/>
                <a:gd name="T31" fmla="*/ 2999 h 3028"/>
                <a:gd name="T32" fmla="*/ 49 w 541"/>
                <a:gd name="T33" fmla="*/ 2978 h 3028"/>
                <a:gd name="T34" fmla="*/ 30 w 541"/>
                <a:gd name="T35" fmla="*/ 2953 h 3028"/>
                <a:gd name="T36" fmla="*/ 13 w 541"/>
                <a:gd name="T37" fmla="*/ 2925 h 3028"/>
                <a:gd name="T38" fmla="*/ 3 w 541"/>
                <a:gd name="T39" fmla="*/ 2894 h 3028"/>
                <a:gd name="T40" fmla="*/ 0 w 541"/>
                <a:gd name="T41" fmla="*/ 2859 h 3028"/>
                <a:gd name="T42" fmla="*/ 0 w 541"/>
                <a:gd name="T43" fmla="*/ 2776 h 3028"/>
                <a:gd name="T44" fmla="*/ 0 w 541"/>
                <a:gd name="T45" fmla="*/ 2629 h 3028"/>
                <a:gd name="T46" fmla="*/ 0 w 541"/>
                <a:gd name="T47" fmla="*/ 2629 h 3028"/>
                <a:gd name="T48" fmla="*/ 0 w 541"/>
                <a:gd name="T49" fmla="*/ 2776 h 3028"/>
                <a:gd name="T50" fmla="*/ 0 w 541"/>
                <a:gd name="T51" fmla="*/ 2629 h 3028"/>
                <a:gd name="T52" fmla="*/ 0 w 541"/>
                <a:gd name="T53" fmla="*/ 1083 h 3028"/>
                <a:gd name="T54" fmla="*/ 1 w 541"/>
                <a:gd name="T55" fmla="*/ 1083 h 3028"/>
                <a:gd name="T56" fmla="*/ 0 w 541"/>
                <a:gd name="T57" fmla="*/ 1083 h 3028"/>
                <a:gd name="T58" fmla="*/ 0 w 541"/>
                <a:gd name="T59" fmla="*/ 1083 h 3028"/>
                <a:gd name="T60" fmla="*/ 528 w 541"/>
                <a:gd name="T61" fmla="*/ 0 h 3028"/>
                <a:gd name="T62" fmla="*/ 529 w 541"/>
                <a:gd name="T63" fmla="*/ 26 h 3028"/>
                <a:gd name="T64" fmla="*/ 529 w 541"/>
                <a:gd name="T65" fmla="*/ 26 h 3028"/>
                <a:gd name="T66" fmla="*/ 538 w 541"/>
                <a:gd name="T67" fmla="*/ 107 h 3028"/>
                <a:gd name="T68" fmla="*/ 540 w 541"/>
                <a:gd name="T69" fmla="*/ 138 h 3028"/>
                <a:gd name="T70" fmla="*/ 541 w 541"/>
                <a:gd name="T71" fmla="*/ 168 h 3028"/>
                <a:gd name="T72" fmla="*/ 540 w 541"/>
                <a:gd name="T73" fmla="*/ 138 h 3028"/>
                <a:gd name="T74" fmla="*/ 538 w 541"/>
                <a:gd name="T75" fmla="*/ 107 h 3028"/>
                <a:gd name="T76" fmla="*/ 529 w 541"/>
                <a:gd name="T77" fmla="*/ 26 h 3028"/>
                <a:gd name="T78" fmla="*/ 528 w 541"/>
                <a:gd name="T79" fmla="*/ 0 h 3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1" h="3028">
                  <a:moveTo>
                    <a:pt x="0" y="2776"/>
                  </a:moveTo>
                  <a:lnTo>
                    <a:pt x="0" y="2859"/>
                  </a:lnTo>
                  <a:lnTo>
                    <a:pt x="3" y="2894"/>
                  </a:lnTo>
                  <a:lnTo>
                    <a:pt x="13" y="2925"/>
                  </a:lnTo>
                  <a:lnTo>
                    <a:pt x="30" y="2953"/>
                  </a:lnTo>
                  <a:lnTo>
                    <a:pt x="49" y="2978"/>
                  </a:lnTo>
                  <a:lnTo>
                    <a:pt x="74" y="2999"/>
                  </a:lnTo>
                  <a:lnTo>
                    <a:pt x="103" y="3014"/>
                  </a:lnTo>
                  <a:lnTo>
                    <a:pt x="135" y="3024"/>
                  </a:lnTo>
                  <a:lnTo>
                    <a:pt x="169" y="3028"/>
                  </a:lnTo>
                  <a:lnTo>
                    <a:pt x="481" y="3028"/>
                  </a:lnTo>
                  <a:lnTo>
                    <a:pt x="483" y="3028"/>
                  </a:lnTo>
                  <a:lnTo>
                    <a:pt x="169" y="3028"/>
                  </a:lnTo>
                  <a:lnTo>
                    <a:pt x="135" y="3024"/>
                  </a:lnTo>
                  <a:lnTo>
                    <a:pt x="103" y="3014"/>
                  </a:lnTo>
                  <a:lnTo>
                    <a:pt x="74" y="2999"/>
                  </a:lnTo>
                  <a:lnTo>
                    <a:pt x="49" y="2978"/>
                  </a:lnTo>
                  <a:lnTo>
                    <a:pt x="30" y="2953"/>
                  </a:lnTo>
                  <a:lnTo>
                    <a:pt x="13" y="2925"/>
                  </a:lnTo>
                  <a:lnTo>
                    <a:pt x="3" y="2894"/>
                  </a:lnTo>
                  <a:lnTo>
                    <a:pt x="0" y="2859"/>
                  </a:lnTo>
                  <a:lnTo>
                    <a:pt x="0" y="2776"/>
                  </a:lnTo>
                  <a:close/>
                  <a:moveTo>
                    <a:pt x="0" y="2629"/>
                  </a:moveTo>
                  <a:lnTo>
                    <a:pt x="0" y="2629"/>
                  </a:lnTo>
                  <a:lnTo>
                    <a:pt x="0" y="2776"/>
                  </a:lnTo>
                  <a:lnTo>
                    <a:pt x="0" y="2629"/>
                  </a:lnTo>
                  <a:close/>
                  <a:moveTo>
                    <a:pt x="0" y="1083"/>
                  </a:moveTo>
                  <a:lnTo>
                    <a:pt x="1" y="1083"/>
                  </a:lnTo>
                  <a:lnTo>
                    <a:pt x="0" y="1083"/>
                  </a:lnTo>
                  <a:lnTo>
                    <a:pt x="0" y="1083"/>
                  </a:lnTo>
                  <a:close/>
                  <a:moveTo>
                    <a:pt x="528" y="0"/>
                  </a:moveTo>
                  <a:lnTo>
                    <a:pt x="529" y="26"/>
                  </a:lnTo>
                  <a:lnTo>
                    <a:pt x="529" y="26"/>
                  </a:lnTo>
                  <a:lnTo>
                    <a:pt x="538" y="107"/>
                  </a:lnTo>
                  <a:lnTo>
                    <a:pt x="540" y="138"/>
                  </a:lnTo>
                  <a:lnTo>
                    <a:pt x="541" y="168"/>
                  </a:lnTo>
                  <a:lnTo>
                    <a:pt x="540" y="138"/>
                  </a:lnTo>
                  <a:lnTo>
                    <a:pt x="538" y="107"/>
                  </a:lnTo>
                  <a:lnTo>
                    <a:pt x="529" y="26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D3DF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0" name="Freeform 111">
              <a:extLst>
                <a:ext uri="{FF2B5EF4-FFF2-40B4-BE49-F238E27FC236}">
                  <a16:creationId xmlns:a16="http://schemas.microsoft.com/office/drawing/2014/main" id="{BC098CB4-A859-78BD-2D40-841C5B6D1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10"/>
              <a:ext cx="855" cy="1057"/>
            </a:xfrm>
            <a:custGeom>
              <a:avLst/>
              <a:gdLst>
                <a:gd name="T0" fmla="*/ 843 w 855"/>
                <a:gd name="T1" fmla="*/ 0 h 1057"/>
                <a:gd name="T2" fmla="*/ 851 w 855"/>
                <a:gd name="T3" fmla="*/ 81 h 1057"/>
                <a:gd name="T4" fmla="*/ 855 w 855"/>
                <a:gd name="T5" fmla="*/ 162 h 1057"/>
                <a:gd name="T6" fmla="*/ 845 w 855"/>
                <a:gd name="T7" fmla="*/ 226 h 1057"/>
                <a:gd name="T8" fmla="*/ 822 w 855"/>
                <a:gd name="T9" fmla="*/ 281 h 1057"/>
                <a:gd name="T10" fmla="*/ 791 w 855"/>
                <a:gd name="T11" fmla="*/ 326 h 1057"/>
                <a:gd name="T12" fmla="*/ 750 w 855"/>
                <a:gd name="T13" fmla="*/ 364 h 1057"/>
                <a:gd name="T14" fmla="*/ 704 w 855"/>
                <a:gd name="T15" fmla="*/ 400 h 1057"/>
                <a:gd name="T16" fmla="*/ 654 w 855"/>
                <a:gd name="T17" fmla="*/ 434 h 1057"/>
                <a:gd name="T18" fmla="*/ 601 w 855"/>
                <a:gd name="T19" fmla="*/ 470 h 1057"/>
                <a:gd name="T20" fmla="*/ 548 w 855"/>
                <a:gd name="T21" fmla="*/ 510 h 1057"/>
                <a:gd name="T22" fmla="*/ 495 w 855"/>
                <a:gd name="T23" fmla="*/ 557 h 1057"/>
                <a:gd name="T24" fmla="*/ 447 w 855"/>
                <a:gd name="T25" fmla="*/ 613 h 1057"/>
                <a:gd name="T26" fmla="*/ 402 w 855"/>
                <a:gd name="T27" fmla="*/ 681 h 1057"/>
                <a:gd name="T28" fmla="*/ 365 w 855"/>
                <a:gd name="T29" fmla="*/ 766 h 1057"/>
                <a:gd name="T30" fmla="*/ 336 w 855"/>
                <a:gd name="T31" fmla="*/ 867 h 1057"/>
                <a:gd name="T32" fmla="*/ 319 w 855"/>
                <a:gd name="T33" fmla="*/ 989 h 1057"/>
                <a:gd name="T34" fmla="*/ 314 w 855"/>
                <a:gd name="T35" fmla="*/ 1057 h 1057"/>
                <a:gd name="T36" fmla="*/ 0 w 855"/>
                <a:gd name="T37" fmla="*/ 1057 h 1057"/>
                <a:gd name="T38" fmla="*/ 13 w 855"/>
                <a:gd name="T39" fmla="*/ 923 h 1057"/>
                <a:gd name="T40" fmla="*/ 37 w 855"/>
                <a:gd name="T41" fmla="*/ 811 h 1057"/>
                <a:gd name="T42" fmla="*/ 72 w 855"/>
                <a:gd name="T43" fmla="*/ 717 h 1057"/>
                <a:gd name="T44" fmla="*/ 114 w 855"/>
                <a:gd name="T45" fmla="*/ 642 h 1057"/>
                <a:gd name="T46" fmla="*/ 161 w 855"/>
                <a:gd name="T47" fmla="*/ 578 h 1057"/>
                <a:gd name="T48" fmla="*/ 213 w 855"/>
                <a:gd name="T49" fmla="*/ 527 h 1057"/>
                <a:gd name="T50" fmla="*/ 268 w 855"/>
                <a:gd name="T51" fmla="*/ 484 h 1057"/>
                <a:gd name="T52" fmla="*/ 323 w 855"/>
                <a:gd name="T53" fmla="*/ 446 h 1057"/>
                <a:gd name="T54" fmla="*/ 375 w 855"/>
                <a:gd name="T55" fmla="*/ 412 h 1057"/>
                <a:gd name="T56" fmla="*/ 423 w 855"/>
                <a:gd name="T57" fmla="*/ 377 h 1057"/>
                <a:gd name="T58" fmla="*/ 466 w 855"/>
                <a:gd name="T59" fmla="*/ 338 h 1057"/>
                <a:gd name="T60" fmla="*/ 500 w 855"/>
                <a:gd name="T61" fmla="*/ 295 h 1057"/>
                <a:gd name="T62" fmla="*/ 525 w 855"/>
                <a:gd name="T63" fmla="*/ 242 h 1057"/>
                <a:gd name="T64" fmla="*/ 539 w 855"/>
                <a:gd name="T65" fmla="*/ 179 h 1057"/>
                <a:gd name="T66" fmla="*/ 540 w 855"/>
                <a:gd name="T67" fmla="*/ 112 h 1057"/>
                <a:gd name="T68" fmla="*/ 529 w 855"/>
                <a:gd name="T69" fmla="*/ 0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55" h="1057">
                  <a:moveTo>
                    <a:pt x="529" y="0"/>
                  </a:moveTo>
                  <a:lnTo>
                    <a:pt x="843" y="0"/>
                  </a:lnTo>
                  <a:lnTo>
                    <a:pt x="843" y="0"/>
                  </a:lnTo>
                  <a:lnTo>
                    <a:pt x="851" y="81"/>
                  </a:lnTo>
                  <a:lnTo>
                    <a:pt x="855" y="123"/>
                  </a:lnTo>
                  <a:lnTo>
                    <a:pt x="855" y="162"/>
                  </a:lnTo>
                  <a:lnTo>
                    <a:pt x="851" y="195"/>
                  </a:lnTo>
                  <a:lnTo>
                    <a:pt x="845" y="226"/>
                  </a:lnTo>
                  <a:lnTo>
                    <a:pt x="835" y="255"/>
                  </a:lnTo>
                  <a:lnTo>
                    <a:pt x="822" y="281"/>
                  </a:lnTo>
                  <a:lnTo>
                    <a:pt x="807" y="305"/>
                  </a:lnTo>
                  <a:lnTo>
                    <a:pt x="791" y="326"/>
                  </a:lnTo>
                  <a:lnTo>
                    <a:pt x="771" y="346"/>
                  </a:lnTo>
                  <a:lnTo>
                    <a:pt x="750" y="364"/>
                  </a:lnTo>
                  <a:lnTo>
                    <a:pt x="728" y="383"/>
                  </a:lnTo>
                  <a:lnTo>
                    <a:pt x="704" y="400"/>
                  </a:lnTo>
                  <a:lnTo>
                    <a:pt x="681" y="416"/>
                  </a:lnTo>
                  <a:lnTo>
                    <a:pt x="654" y="434"/>
                  </a:lnTo>
                  <a:lnTo>
                    <a:pt x="628" y="451"/>
                  </a:lnTo>
                  <a:lnTo>
                    <a:pt x="601" y="470"/>
                  </a:lnTo>
                  <a:lnTo>
                    <a:pt x="575" y="489"/>
                  </a:lnTo>
                  <a:lnTo>
                    <a:pt x="548" y="510"/>
                  </a:lnTo>
                  <a:lnTo>
                    <a:pt x="522" y="532"/>
                  </a:lnTo>
                  <a:lnTo>
                    <a:pt x="495" y="557"/>
                  </a:lnTo>
                  <a:lnTo>
                    <a:pt x="471" y="583"/>
                  </a:lnTo>
                  <a:lnTo>
                    <a:pt x="447" y="613"/>
                  </a:lnTo>
                  <a:lnTo>
                    <a:pt x="425" y="645"/>
                  </a:lnTo>
                  <a:lnTo>
                    <a:pt x="402" y="681"/>
                  </a:lnTo>
                  <a:lnTo>
                    <a:pt x="384" y="721"/>
                  </a:lnTo>
                  <a:lnTo>
                    <a:pt x="365" y="766"/>
                  </a:lnTo>
                  <a:lnTo>
                    <a:pt x="350" y="813"/>
                  </a:lnTo>
                  <a:lnTo>
                    <a:pt x="336" y="867"/>
                  </a:lnTo>
                  <a:lnTo>
                    <a:pt x="326" y="925"/>
                  </a:lnTo>
                  <a:lnTo>
                    <a:pt x="319" y="989"/>
                  </a:lnTo>
                  <a:lnTo>
                    <a:pt x="314" y="1057"/>
                  </a:lnTo>
                  <a:lnTo>
                    <a:pt x="314" y="1057"/>
                  </a:lnTo>
                  <a:lnTo>
                    <a:pt x="1" y="1057"/>
                  </a:lnTo>
                  <a:lnTo>
                    <a:pt x="0" y="1057"/>
                  </a:lnTo>
                  <a:lnTo>
                    <a:pt x="5" y="987"/>
                  </a:lnTo>
                  <a:lnTo>
                    <a:pt x="13" y="923"/>
                  </a:lnTo>
                  <a:lnTo>
                    <a:pt x="23" y="864"/>
                  </a:lnTo>
                  <a:lnTo>
                    <a:pt x="37" y="811"/>
                  </a:lnTo>
                  <a:lnTo>
                    <a:pt x="53" y="761"/>
                  </a:lnTo>
                  <a:lnTo>
                    <a:pt x="72" y="717"/>
                  </a:lnTo>
                  <a:lnTo>
                    <a:pt x="92" y="678"/>
                  </a:lnTo>
                  <a:lnTo>
                    <a:pt x="114" y="642"/>
                  </a:lnTo>
                  <a:lnTo>
                    <a:pt x="138" y="608"/>
                  </a:lnTo>
                  <a:lnTo>
                    <a:pt x="161" y="578"/>
                  </a:lnTo>
                  <a:lnTo>
                    <a:pt x="187" y="552"/>
                  </a:lnTo>
                  <a:lnTo>
                    <a:pt x="213" y="527"/>
                  </a:lnTo>
                  <a:lnTo>
                    <a:pt x="241" y="505"/>
                  </a:lnTo>
                  <a:lnTo>
                    <a:pt x="268" y="484"/>
                  </a:lnTo>
                  <a:lnTo>
                    <a:pt x="295" y="465"/>
                  </a:lnTo>
                  <a:lnTo>
                    <a:pt x="323" y="446"/>
                  </a:lnTo>
                  <a:lnTo>
                    <a:pt x="349" y="429"/>
                  </a:lnTo>
                  <a:lnTo>
                    <a:pt x="375" y="412"/>
                  </a:lnTo>
                  <a:lnTo>
                    <a:pt x="400" y="394"/>
                  </a:lnTo>
                  <a:lnTo>
                    <a:pt x="423" y="377"/>
                  </a:lnTo>
                  <a:lnTo>
                    <a:pt x="446" y="358"/>
                  </a:lnTo>
                  <a:lnTo>
                    <a:pt x="466" y="338"/>
                  </a:lnTo>
                  <a:lnTo>
                    <a:pt x="484" y="317"/>
                  </a:lnTo>
                  <a:lnTo>
                    <a:pt x="500" y="295"/>
                  </a:lnTo>
                  <a:lnTo>
                    <a:pt x="514" y="270"/>
                  </a:lnTo>
                  <a:lnTo>
                    <a:pt x="525" y="242"/>
                  </a:lnTo>
                  <a:lnTo>
                    <a:pt x="534" y="211"/>
                  </a:lnTo>
                  <a:lnTo>
                    <a:pt x="539" y="179"/>
                  </a:lnTo>
                  <a:lnTo>
                    <a:pt x="541" y="142"/>
                  </a:lnTo>
                  <a:lnTo>
                    <a:pt x="540" y="112"/>
                  </a:lnTo>
                  <a:lnTo>
                    <a:pt x="538" y="81"/>
                  </a:lnTo>
                  <a:lnTo>
                    <a:pt x="529" y="0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D27437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1" name="Freeform 112">
              <a:extLst>
                <a:ext uri="{FF2B5EF4-FFF2-40B4-BE49-F238E27FC236}">
                  <a16:creationId xmlns:a16="http://schemas.microsoft.com/office/drawing/2014/main" id="{AC39757D-757A-AA41-38CF-6AC3BA80B8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9" y="562"/>
              <a:ext cx="356" cy="648"/>
            </a:xfrm>
            <a:custGeom>
              <a:avLst/>
              <a:gdLst>
                <a:gd name="T0" fmla="*/ 50 w 356"/>
                <a:gd name="T1" fmla="*/ 174 h 648"/>
                <a:gd name="T2" fmla="*/ 356 w 356"/>
                <a:gd name="T3" fmla="*/ 174 h 648"/>
                <a:gd name="T4" fmla="*/ 332 w 356"/>
                <a:gd name="T5" fmla="*/ 186 h 648"/>
                <a:gd name="T6" fmla="*/ 312 w 356"/>
                <a:gd name="T7" fmla="*/ 204 h 648"/>
                <a:gd name="T8" fmla="*/ 295 w 356"/>
                <a:gd name="T9" fmla="*/ 226 h 648"/>
                <a:gd name="T10" fmla="*/ 282 w 356"/>
                <a:gd name="T11" fmla="*/ 254 h 648"/>
                <a:gd name="T12" fmla="*/ 274 w 356"/>
                <a:gd name="T13" fmla="*/ 285 h 648"/>
                <a:gd name="T14" fmla="*/ 271 w 356"/>
                <a:gd name="T15" fmla="*/ 317 h 648"/>
                <a:gd name="T16" fmla="*/ 275 w 356"/>
                <a:gd name="T17" fmla="*/ 353 h 648"/>
                <a:gd name="T18" fmla="*/ 284 w 356"/>
                <a:gd name="T19" fmla="*/ 385 h 648"/>
                <a:gd name="T20" fmla="*/ 298 w 356"/>
                <a:gd name="T21" fmla="*/ 414 h 648"/>
                <a:gd name="T22" fmla="*/ 318 w 356"/>
                <a:gd name="T23" fmla="*/ 438 h 648"/>
                <a:gd name="T24" fmla="*/ 315 w 356"/>
                <a:gd name="T25" fmla="*/ 504 h 648"/>
                <a:gd name="T26" fmla="*/ 315 w 356"/>
                <a:gd name="T27" fmla="*/ 574 h 648"/>
                <a:gd name="T28" fmla="*/ 318 w 356"/>
                <a:gd name="T29" fmla="*/ 648 h 648"/>
                <a:gd name="T30" fmla="*/ 318 w 356"/>
                <a:gd name="T31" fmla="*/ 648 h 648"/>
                <a:gd name="T32" fmla="*/ 4 w 356"/>
                <a:gd name="T33" fmla="*/ 648 h 648"/>
                <a:gd name="T34" fmla="*/ 3 w 356"/>
                <a:gd name="T35" fmla="*/ 622 h 648"/>
                <a:gd name="T36" fmla="*/ 3 w 356"/>
                <a:gd name="T37" fmla="*/ 622 h 648"/>
                <a:gd name="T38" fmla="*/ 3 w 356"/>
                <a:gd name="T39" fmla="*/ 622 h 648"/>
                <a:gd name="T40" fmla="*/ 0 w 356"/>
                <a:gd name="T41" fmla="*/ 545 h 648"/>
                <a:gd name="T42" fmla="*/ 3 w 356"/>
                <a:gd name="T43" fmla="*/ 471 h 648"/>
                <a:gd name="T44" fmla="*/ 8 w 356"/>
                <a:gd name="T45" fmla="*/ 403 h 648"/>
                <a:gd name="T46" fmla="*/ 15 w 356"/>
                <a:gd name="T47" fmla="*/ 338 h 648"/>
                <a:gd name="T48" fmla="*/ 25 w 356"/>
                <a:gd name="T49" fmla="*/ 279 h 648"/>
                <a:gd name="T50" fmla="*/ 38 w 356"/>
                <a:gd name="T51" fmla="*/ 224 h 648"/>
                <a:gd name="T52" fmla="*/ 50 w 356"/>
                <a:gd name="T53" fmla="*/ 174 h 648"/>
                <a:gd name="T54" fmla="*/ 50 w 356"/>
                <a:gd name="T55" fmla="*/ 174 h 648"/>
                <a:gd name="T56" fmla="*/ 115 w 356"/>
                <a:gd name="T57" fmla="*/ 0 h 648"/>
                <a:gd name="T58" fmla="*/ 107 w 356"/>
                <a:gd name="T59" fmla="*/ 15 h 648"/>
                <a:gd name="T60" fmla="*/ 98 w 356"/>
                <a:gd name="T61" fmla="*/ 34 h 648"/>
                <a:gd name="T62" fmla="*/ 107 w 356"/>
                <a:gd name="T63" fmla="*/ 15 h 648"/>
                <a:gd name="T64" fmla="*/ 115 w 356"/>
                <a:gd name="T65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6" h="648">
                  <a:moveTo>
                    <a:pt x="50" y="174"/>
                  </a:moveTo>
                  <a:lnTo>
                    <a:pt x="356" y="174"/>
                  </a:lnTo>
                  <a:lnTo>
                    <a:pt x="332" y="186"/>
                  </a:lnTo>
                  <a:lnTo>
                    <a:pt x="312" y="204"/>
                  </a:lnTo>
                  <a:lnTo>
                    <a:pt x="295" y="226"/>
                  </a:lnTo>
                  <a:lnTo>
                    <a:pt x="282" y="254"/>
                  </a:lnTo>
                  <a:lnTo>
                    <a:pt x="274" y="285"/>
                  </a:lnTo>
                  <a:lnTo>
                    <a:pt x="271" y="317"/>
                  </a:lnTo>
                  <a:lnTo>
                    <a:pt x="275" y="353"/>
                  </a:lnTo>
                  <a:lnTo>
                    <a:pt x="284" y="385"/>
                  </a:lnTo>
                  <a:lnTo>
                    <a:pt x="298" y="414"/>
                  </a:lnTo>
                  <a:lnTo>
                    <a:pt x="318" y="438"/>
                  </a:lnTo>
                  <a:lnTo>
                    <a:pt x="315" y="504"/>
                  </a:lnTo>
                  <a:lnTo>
                    <a:pt x="315" y="574"/>
                  </a:lnTo>
                  <a:lnTo>
                    <a:pt x="318" y="648"/>
                  </a:lnTo>
                  <a:lnTo>
                    <a:pt x="318" y="648"/>
                  </a:lnTo>
                  <a:lnTo>
                    <a:pt x="4" y="648"/>
                  </a:lnTo>
                  <a:lnTo>
                    <a:pt x="3" y="622"/>
                  </a:lnTo>
                  <a:lnTo>
                    <a:pt x="3" y="622"/>
                  </a:lnTo>
                  <a:lnTo>
                    <a:pt x="3" y="622"/>
                  </a:lnTo>
                  <a:lnTo>
                    <a:pt x="0" y="545"/>
                  </a:lnTo>
                  <a:lnTo>
                    <a:pt x="3" y="471"/>
                  </a:lnTo>
                  <a:lnTo>
                    <a:pt x="8" y="403"/>
                  </a:lnTo>
                  <a:lnTo>
                    <a:pt x="15" y="338"/>
                  </a:lnTo>
                  <a:lnTo>
                    <a:pt x="25" y="279"/>
                  </a:lnTo>
                  <a:lnTo>
                    <a:pt x="38" y="224"/>
                  </a:lnTo>
                  <a:lnTo>
                    <a:pt x="50" y="174"/>
                  </a:lnTo>
                  <a:lnTo>
                    <a:pt x="50" y="174"/>
                  </a:lnTo>
                  <a:close/>
                  <a:moveTo>
                    <a:pt x="115" y="0"/>
                  </a:moveTo>
                  <a:lnTo>
                    <a:pt x="107" y="15"/>
                  </a:lnTo>
                  <a:lnTo>
                    <a:pt x="98" y="34"/>
                  </a:lnTo>
                  <a:lnTo>
                    <a:pt x="107" y="15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1A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2" name="Freeform 113">
              <a:extLst>
                <a:ext uri="{FF2B5EF4-FFF2-40B4-BE49-F238E27FC236}">
                  <a16:creationId xmlns:a16="http://schemas.microsoft.com/office/drawing/2014/main" id="{7B99CE32-8015-E21E-A532-3D40250A4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9" y="541"/>
              <a:ext cx="389" cy="195"/>
            </a:xfrm>
            <a:custGeom>
              <a:avLst/>
              <a:gdLst>
                <a:gd name="T0" fmla="*/ 75 w 389"/>
                <a:gd name="T1" fmla="*/ 0 h 195"/>
                <a:gd name="T2" fmla="*/ 389 w 389"/>
                <a:gd name="T3" fmla="*/ 0 h 195"/>
                <a:gd name="T4" fmla="*/ 389 w 389"/>
                <a:gd name="T5" fmla="*/ 0 h 195"/>
                <a:gd name="T6" fmla="*/ 386 w 389"/>
                <a:gd name="T7" fmla="*/ 4 h 195"/>
                <a:gd name="T8" fmla="*/ 381 w 389"/>
                <a:gd name="T9" fmla="*/ 13 h 195"/>
                <a:gd name="T10" fmla="*/ 374 w 389"/>
                <a:gd name="T11" fmla="*/ 30 h 195"/>
                <a:gd name="T12" fmla="*/ 364 w 389"/>
                <a:gd name="T13" fmla="*/ 51 h 195"/>
                <a:gd name="T14" fmla="*/ 353 w 389"/>
                <a:gd name="T15" fmla="*/ 78 h 195"/>
                <a:gd name="T16" fmla="*/ 339 w 389"/>
                <a:gd name="T17" fmla="*/ 112 h 195"/>
                <a:gd name="T18" fmla="*/ 327 w 389"/>
                <a:gd name="T19" fmla="*/ 149 h 195"/>
                <a:gd name="T20" fmla="*/ 314 w 389"/>
                <a:gd name="T21" fmla="*/ 193 h 195"/>
                <a:gd name="T22" fmla="*/ 306 w 389"/>
                <a:gd name="T23" fmla="*/ 195 h 195"/>
                <a:gd name="T24" fmla="*/ 0 w 389"/>
                <a:gd name="T25" fmla="*/ 195 h 195"/>
                <a:gd name="T26" fmla="*/ 0 w 389"/>
                <a:gd name="T27" fmla="*/ 195 h 195"/>
                <a:gd name="T28" fmla="*/ 12 w 389"/>
                <a:gd name="T29" fmla="*/ 153 h 195"/>
                <a:gd name="T30" fmla="*/ 25 w 389"/>
                <a:gd name="T31" fmla="*/ 114 h 195"/>
                <a:gd name="T32" fmla="*/ 37 w 389"/>
                <a:gd name="T33" fmla="*/ 82 h 195"/>
                <a:gd name="T34" fmla="*/ 48 w 389"/>
                <a:gd name="T35" fmla="*/ 55 h 195"/>
                <a:gd name="T36" fmla="*/ 57 w 389"/>
                <a:gd name="T37" fmla="*/ 36 h 195"/>
                <a:gd name="T38" fmla="*/ 65 w 389"/>
                <a:gd name="T39" fmla="*/ 21 h 195"/>
                <a:gd name="T40" fmla="*/ 70 w 389"/>
                <a:gd name="T41" fmla="*/ 10 h 195"/>
                <a:gd name="T42" fmla="*/ 73 w 389"/>
                <a:gd name="T43" fmla="*/ 2 h 195"/>
                <a:gd name="T44" fmla="*/ 75 w 389"/>
                <a:gd name="T45" fmla="*/ 0 h 195"/>
                <a:gd name="T46" fmla="*/ 75 w 389"/>
                <a:gd name="T4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9" h="195">
                  <a:moveTo>
                    <a:pt x="75" y="0"/>
                  </a:moveTo>
                  <a:lnTo>
                    <a:pt x="389" y="0"/>
                  </a:lnTo>
                  <a:lnTo>
                    <a:pt x="389" y="0"/>
                  </a:lnTo>
                  <a:lnTo>
                    <a:pt x="386" y="4"/>
                  </a:lnTo>
                  <a:lnTo>
                    <a:pt x="381" y="13"/>
                  </a:lnTo>
                  <a:lnTo>
                    <a:pt x="374" y="30"/>
                  </a:lnTo>
                  <a:lnTo>
                    <a:pt x="364" y="51"/>
                  </a:lnTo>
                  <a:lnTo>
                    <a:pt x="353" y="78"/>
                  </a:lnTo>
                  <a:lnTo>
                    <a:pt x="339" y="112"/>
                  </a:lnTo>
                  <a:lnTo>
                    <a:pt x="327" y="149"/>
                  </a:lnTo>
                  <a:lnTo>
                    <a:pt x="314" y="193"/>
                  </a:lnTo>
                  <a:lnTo>
                    <a:pt x="306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12" y="153"/>
                  </a:lnTo>
                  <a:lnTo>
                    <a:pt x="25" y="114"/>
                  </a:lnTo>
                  <a:lnTo>
                    <a:pt x="37" y="82"/>
                  </a:lnTo>
                  <a:lnTo>
                    <a:pt x="48" y="55"/>
                  </a:lnTo>
                  <a:lnTo>
                    <a:pt x="57" y="36"/>
                  </a:lnTo>
                  <a:lnTo>
                    <a:pt x="65" y="21"/>
                  </a:lnTo>
                  <a:lnTo>
                    <a:pt x="70" y="10"/>
                  </a:lnTo>
                  <a:lnTo>
                    <a:pt x="73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3" name="Freeform 114">
              <a:extLst>
                <a:ext uri="{FF2B5EF4-FFF2-40B4-BE49-F238E27FC236}">
                  <a16:creationId xmlns:a16="http://schemas.microsoft.com/office/drawing/2014/main" id="{42EE6196-1D4A-C5FA-F394-2A0109909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0" y="734"/>
              <a:ext cx="93" cy="266"/>
            </a:xfrm>
            <a:custGeom>
              <a:avLst/>
              <a:gdLst>
                <a:gd name="T0" fmla="*/ 93 w 93"/>
                <a:gd name="T1" fmla="*/ 0 h 266"/>
                <a:gd name="T2" fmla="*/ 92 w 93"/>
                <a:gd name="T3" fmla="*/ 2 h 266"/>
                <a:gd name="T4" fmla="*/ 92 w 93"/>
                <a:gd name="T5" fmla="*/ 2 h 266"/>
                <a:gd name="T6" fmla="*/ 78 w 93"/>
                <a:gd name="T7" fmla="*/ 58 h 266"/>
                <a:gd name="T8" fmla="*/ 66 w 93"/>
                <a:gd name="T9" fmla="*/ 121 h 266"/>
                <a:gd name="T10" fmla="*/ 55 w 93"/>
                <a:gd name="T11" fmla="*/ 191 h 266"/>
                <a:gd name="T12" fmla="*/ 47 w 93"/>
                <a:gd name="T13" fmla="*/ 266 h 266"/>
                <a:gd name="T14" fmla="*/ 27 w 93"/>
                <a:gd name="T15" fmla="*/ 242 h 266"/>
                <a:gd name="T16" fmla="*/ 13 w 93"/>
                <a:gd name="T17" fmla="*/ 213 h 266"/>
                <a:gd name="T18" fmla="*/ 4 w 93"/>
                <a:gd name="T19" fmla="*/ 181 h 266"/>
                <a:gd name="T20" fmla="*/ 0 w 93"/>
                <a:gd name="T21" fmla="*/ 145 h 266"/>
                <a:gd name="T22" fmla="*/ 3 w 93"/>
                <a:gd name="T23" fmla="*/ 113 h 266"/>
                <a:gd name="T24" fmla="*/ 11 w 93"/>
                <a:gd name="T25" fmla="*/ 82 h 266"/>
                <a:gd name="T26" fmla="*/ 24 w 93"/>
                <a:gd name="T27" fmla="*/ 54 h 266"/>
                <a:gd name="T28" fmla="*/ 41 w 93"/>
                <a:gd name="T29" fmla="*/ 32 h 266"/>
                <a:gd name="T30" fmla="*/ 61 w 93"/>
                <a:gd name="T31" fmla="*/ 14 h 266"/>
                <a:gd name="T32" fmla="*/ 85 w 93"/>
                <a:gd name="T33" fmla="*/ 2 h 266"/>
                <a:gd name="T34" fmla="*/ 93 w 93"/>
                <a:gd name="T3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266">
                  <a:moveTo>
                    <a:pt x="93" y="0"/>
                  </a:moveTo>
                  <a:lnTo>
                    <a:pt x="92" y="2"/>
                  </a:lnTo>
                  <a:lnTo>
                    <a:pt x="92" y="2"/>
                  </a:lnTo>
                  <a:lnTo>
                    <a:pt x="78" y="58"/>
                  </a:lnTo>
                  <a:lnTo>
                    <a:pt x="66" y="121"/>
                  </a:lnTo>
                  <a:lnTo>
                    <a:pt x="55" y="191"/>
                  </a:lnTo>
                  <a:lnTo>
                    <a:pt x="47" y="266"/>
                  </a:lnTo>
                  <a:lnTo>
                    <a:pt x="27" y="242"/>
                  </a:lnTo>
                  <a:lnTo>
                    <a:pt x="13" y="213"/>
                  </a:lnTo>
                  <a:lnTo>
                    <a:pt x="4" y="181"/>
                  </a:lnTo>
                  <a:lnTo>
                    <a:pt x="0" y="145"/>
                  </a:lnTo>
                  <a:lnTo>
                    <a:pt x="3" y="113"/>
                  </a:lnTo>
                  <a:lnTo>
                    <a:pt x="11" y="82"/>
                  </a:lnTo>
                  <a:lnTo>
                    <a:pt x="24" y="54"/>
                  </a:lnTo>
                  <a:lnTo>
                    <a:pt x="41" y="32"/>
                  </a:lnTo>
                  <a:lnTo>
                    <a:pt x="61" y="14"/>
                  </a:lnTo>
                  <a:lnTo>
                    <a:pt x="85" y="2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C5CCC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4" name="Freeform 115">
              <a:extLst>
                <a:ext uri="{FF2B5EF4-FFF2-40B4-BE49-F238E27FC236}">
                  <a16:creationId xmlns:a16="http://schemas.microsoft.com/office/drawing/2014/main" id="{E2075192-11EC-31E0-7115-1DC0F5F4B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3813"/>
              <a:ext cx="481" cy="399"/>
            </a:xfrm>
            <a:custGeom>
              <a:avLst/>
              <a:gdLst>
                <a:gd name="T0" fmla="*/ 0 w 481"/>
                <a:gd name="T1" fmla="*/ 0 h 399"/>
                <a:gd name="T2" fmla="*/ 314 w 481"/>
                <a:gd name="T3" fmla="*/ 0 h 399"/>
                <a:gd name="T4" fmla="*/ 314 w 481"/>
                <a:gd name="T5" fmla="*/ 230 h 399"/>
                <a:gd name="T6" fmla="*/ 318 w 481"/>
                <a:gd name="T7" fmla="*/ 263 h 399"/>
                <a:gd name="T8" fmla="*/ 326 w 481"/>
                <a:gd name="T9" fmla="*/ 296 h 399"/>
                <a:gd name="T10" fmla="*/ 343 w 481"/>
                <a:gd name="T11" fmla="*/ 324 h 399"/>
                <a:gd name="T12" fmla="*/ 363 w 481"/>
                <a:gd name="T13" fmla="*/ 349 h 399"/>
                <a:gd name="T14" fmla="*/ 387 w 481"/>
                <a:gd name="T15" fmla="*/ 369 h 399"/>
                <a:gd name="T16" fmla="*/ 416 w 481"/>
                <a:gd name="T17" fmla="*/ 385 h 399"/>
                <a:gd name="T18" fmla="*/ 447 w 481"/>
                <a:gd name="T19" fmla="*/ 395 h 399"/>
                <a:gd name="T20" fmla="*/ 481 w 481"/>
                <a:gd name="T21" fmla="*/ 399 h 399"/>
                <a:gd name="T22" fmla="*/ 169 w 481"/>
                <a:gd name="T23" fmla="*/ 399 h 399"/>
                <a:gd name="T24" fmla="*/ 135 w 481"/>
                <a:gd name="T25" fmla="*/ 395 h 399"/>
                <a:gd name="T26" fmla="*/ 103 w 481"/>
                <a:gd name="T27" fmla="*/ 385 h 399"/>
                <a:gd name="T28" fmla="*/ 74 w 481"/>
                <a:gd name="T29" fmla="*/ 370 h 399"/>
                <a:gd name="T30" fmla="*/ 49 w 481"/>
                <a:gd name="T31" fmla="*/ 349 h 399"/>
                <a:gd name="T32" fmla="*/ 30 w 481"/>
                <a:gd name="T33" fmla="*/ 324 h 399"/>
                <a:gd name="T34" fmla="*/ 13 w 481"/>
                <a:gd name="T35" fmla="*/ 296 h 399"/>
                <a:gd name="T36" fmla="*/ 3 w 481"/>
                <a:gd name="T37" fmla="*/ 265 h 399"/>
                <a:gd name="T38" fmla="*/ 0 w 481"/>
                <a:gd name="T39" fmla="*/ 230 h 399"/>
                <a:gd name="T40" fmla="*/ 0 w 481"/>
                <a:gd name="T4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1" h="399">
                  <a:moveTo>
                    <a:pt x="0" y="0"/>
                  </a:moveTo>
                  <a:lnTo>
                    <a:pt x="314" y="0"/>
                  </a:lnTo>
                  <a:lnTo>
                    <a:pt x="314" y="230"/>
                  </a:lnTo>
                  <a:lnTo>
                    <a:pt x="318" y="263"/>
                  </a:lnTo>
                  <a:lnTo>
                    <a:pt x="326" y="296"/>
                  </a:lnTo>
                  <a:lnTo>
                    <a:pt x="343" y="324"/>
                  </a:lnTo>
                  <a:lnTo>
                    <a:pt x="363" y="349"/>
                  </a:lnTo>
                  <a:lnTo>
                    <a:pt x="387" y="369"/>
                  </a:lnTo>
                  <a:lnTo>
                    <a:pt x="416" y="385"/>
                  </a:lnTo>
                  <a:lnTo>
                    <a:pt x="447" y="395"/>
                  </a:lnTo>
                  <a:lnTo>
                    <a:pt x="481" y="399"/>
                  </a:lnTo>
                  <a:lnTo>
                    <a:pt x="169" y="399"/>
                  </a:lnTo>
                  <a:lnTo>
                    <a:pt x="135" y="395"/>
                  </a:lnTo>
                  <a:lnTo>
                    <a:pt x="103" y="385"/>
                  </a:lnTo>
                  <a:lnTo>
                    <a:pt x="74" y="370"/>
                  </a:lnTo>
                  <a:lnTo>
                    <a:pt x="49" y="349"/>
                  </a:lnTo>
                  <a:lnTo>
                    <a:pt x="30" y="324"/>
                  </a:lnTo>
                  <a:lnTo>
                    <a:pt x="13" y="296"/>
                  </a:lnTo>
                  <a:lnTo>
                    <a:pt x="3" y="265"/>
                  </a:lnTo>
                  <a:lnTo>
                    <a:pt x="0" y="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7437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Freeform 116">
              <a:extLst>
                <a:ext uri="{FF2B5EF4-FFF2-40B4-BE49-F238E27FC236}">
                  <a16:creationId xmlns:a16="http://schemas.microsoft.com/office/drawing/2014/main" id="{2F170DD8-DB97-90F1-5435-D6FB429A6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2267"/>
              <a:ext cx="314" cy="1546"/>
            </a:xfrm>
            <a:custGeom>
              <a:avLst/>
              <a:gdLst>
                <a:gd name="T0" fmla="*/ 0 w 314"/>
                <a:gd name="T1" fmla="*/ 0 h 1546"/>
                <a:gd name="T2" fmla="*/ 1 w 314"/>
                <a:gd name="T3" fmla="*/ 0 h 1546"/>
                <a:gd name="T4" fmla="*/ 314 w 314"/>
                <a:gd name="T5" fmla="*/ 0 h 1546"/>
                <a:gd name="T6" fmla="*/ 314 w 314"/>
                <a:gd name="T7" fmla="*/ 147 h 1546"/>
                <a:gd name="T8" fmla="*/ 279 w 314"/>
                <a:gd name="T9" fmla="*/ 165 h 1546"/>
                <a:gd name="T10" fmla="*/ 248 w 314"/>
                <a:gd name="T11" fmla="*/ 190 h 1546"/>
                <a:gd name="T12" fmla="*/ 220 w 314"/>
                <a:gd name="T13" fmla="*/ 218 h 1546"/>
                <a:gd name="T14" fmla="*/ 196 w 314"/>
                <a:gd name="T15" fmla="*/ 250 h 1546"/>
                <a:gd name="T16" fmla="*/ 176 w 314"/>
                <a:gd name="T17" fmla="*/ 285 h 1546"/>
                <a:gd name="T18" fmla="*/ 163 w 314"/>
                <a:gd name="T19" fmla="*/ 322 h 1546"/>
                <a:gd name="T20" fmla="*/ 154 w 314"/>
                <a:gd name="T21" fmla="*/ 363 h 1546"/>
                <a:gd name="T22" fmla="*/ 150 w 314"/>
                <a:gd name="T23" fmla="*/ 404 h 1546"/>
                <a:gd name="T24" fmla="*/ 154 w 314"/>
                <a:gd name="T25" fmla="*/ 424 h 1546"/>
                <a:gd name="T26" fmla="*/ 163 w 314"/>
                <a:gd name="T27" fmla="*/ 443 h 1546"/>
                <a:gd name="T28" fmla="*/ 176 w 314"/>
                <a:gd name="T29" fmla="*/ 456 h 1546"/>
                <a:gd name="T30" fmla="*/ 194 w 314"/>
                <a:gd name="T31" fmla="*/ 465 h 1546"/>
                <a:gd name="T32" fmla="*/ 215 w 314"/>
                <a:gd name="T33" fmla="*/ 468 h 1546"/>
                <a:gd name="T34" fmla="*/ 235 w 314"/>
                <a:gd name="T35" fmla="*/ 465 h 1546"/>
                <a:gd name="T36" fmla="*/ 252 w 314"/>
                <a:gd name="T37" fmla="*/ 456 h 1546"/>
                <a:gd name="T38" fmla="*/ 266 w 314"/>
                <a:gd name="T39" fmla="*/ 443 h 1546"/>
                <a:gd name="T40" fmla="*/ 274 w 314"/>
                <a:gd name="T41" fmla="*/ 424 h 1546"/>
                <a:gd name="T42" fmla="*/ 278 w 314"/>
                <a:gd name="T43" fmla="*/ 404 h 1546"/>
                <a:gd name="T44" fmla="*/ 281 w 314"/>
                <a:gd name="T45" fmla="*/ 377 h 1546"/>
                <a:gd name="T46" fmla="*/ 287 w 314"/>
                <a:gd name="T47" fmla="*/ 351 h 1546"/>
                <a:gd name="T48" fmla="*/ 299 w 314"/>
                <a:gd name="T49" fmla="*/ 326 h 1546"/>
                <a:gd name="T50" fmla="*/ 314 w 314"/>
                <a:gd name="T51" fmla="*/ 303 h 1546"/>
                <a:gd name="T52" fmla="*/ 314 w 314"/>
                <a:gd name="T53" fmla="*/ 1242 h 1546"/>
                <a:gd name="T54" fmla="*/ 299 w 314"/>
                <a:gd name="T55" fmla="*/ 1221 h 1546"/>
                <a:gd name="T56" fmla="*/ 287 w 314"/>
                <a:gd name="T57" fmla="*/ 1196 h 1546"/>
                <a:gd name="T58" fmla="*/ 281 w 314"/>
                <a:gd name="T59" fmla="*/ 1170 h 1546"/>
                <a:gd name="T60" fmla="*/ 278 w 314"/>
                <a:gd name="T61" fmla="*/ 1142 h 1546"/>
                <a:gd name="T62" fmla="*/ 274 w 314"/>
                <a:gd name="T63" fmla="*/ 1122 h 1546"/>
                <a:gd name="T64" fmla="*/ 266 w 314"/>
                <a:gd name="T65" fmla="*/ 1104 h 1546"/>
                <a:gd name="T66" fmla="*/ 252 w 314"/>
                <a:gd name="T67" fmla="*/ 1091 h 1546"/>
                <a:gd name="T68" fmla="*/ 235 w 314"/>
                <a:gd name="T69" fmla="*/ 1082 h 1546"/>
                <a:gd name="T70" fmla="*/ 215 w 314"/>
                <a:gd name="T71" fmla="*/ 1078 h 1546"/>
                <a:gd name="T72" fmla="*/ 194 w 314"/>
                <a:gd name="T73" fmla="*/ 1082 h 1546"/>
                <a:gd name="T74" fmla="*/ 176 w 314"/>
                <a:gd name="T75" fmla="*/ 1091 h 1546"/>
                <a:gd name="T76" fmla="*/ 163 w 314"/>
                <a:gd name="T77" fmla="*/ 1104 h 1546"/>
                <a:gd name="T78" fmla="*/ 154 w 314"/>
                <a:gd name="T79" fmla="*/ 1122 h 1546"/>
                <a:gd name="T80" fmla="*/ 150 w 314"/>
                <a:gd name="T81" fmla="*/ 1142 h 1546"/>
                <a:gd name="T82" fmla="*/ 154 w 314"/>
                <a:gd name="T83" fmla="*/ 1184 h 1546"/>
                <a:gd name="T84" fmla="*/ 163 w 314"/>
                <a:gd name="T85" fmla="*/ 1224 h 1546"/>
                <a:gd name="T86" fmla="*/ 176 w 314"/>
                <a:gd name="T87" fmla="*/ 1261 h 1546"/>
                <a:gd name="T88" fmla="*/ 196 w 314"/>
                <a:gd name="T89" fmla="*/ 1297 h 1546"/>
                <a:gd name="T90" fmla="*/ 220 w 314"/>
                <a:gd name="T91" fmla="*/ 1328 h 1546"/>
                <a:gd name="T92" fmla="*/ 248 w 314"/>
                <a:gd name="T93" fmla="*/ 1357 h 1546"/>
                <a:gd name="T94" fmla="*/ 279 w 314"/>
                <a:gd name="T95" fmla="*/ 1380 h 1546"/>
                <a:gd name="T96" fmla="*/ 314 w 314"/>
                <a:gd name="T97" fmla="*/ 1400 h 1546"/>
                <a:gd name="T98" fmla="*/ 314 w 314"/>
                <a:gd name="T99" fmla="*/ 1546 h 1546"/>
                <a:gd name="T100" fmla="*/ 0 w 314"/>
                <a:gd name="T101" fmla="*/ 1546 h 1546"/>
                <a:gd name="T102" fmla="*/ 0 w 314"/>
                <a:gd name="T103" fmla="*/ 1546 h 1546"/>
                <a:gd name="T104" fmla="*/ 0 w 314"/>
                <a:gd name="T105" fmla="*/ 0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4" h="1546">
                  <a:moveTo>
                    <a:pt x="0" y="0"/>
                  </a:moveTo>
                  <a:lnTo>
                    <a:pt x="1" y="0"/>
                  </a:lnTo>
                  <a:lnTo>
                    <a:pt x="314" y="0"/>
                  </a:lnTo>
                  <a:lnTo>
                    <a:pt x="314" y="147"/>
                  </a:lnTo>
                  <a:lnTo>
                    <a:pt x="279" y="165"/>
                  </a:lnTo>
                  <a:lnTo>
                    <a:pt x="248" y="190"/>
                  </a:lnTo>
                  <a:lnTo>
                    <a:pt x="220" y="218"/>
                  </a:lnTo>
                  <a:lnTo>
                    <a:pt x="196" y="250"/>
                  </a:lnTo>
                  <a:lnTo>
                    <a:pt x="176" y="285"/>
                  </a:lnTo>
                  <a:lnTo>
                    <a:pt x="163" y="322"/>
                  </a:lnTo>
                  <a:lnTo>
                    <a:pt x="154" y="363"/>
                  </a:lnTo>
                  <a:lnTo>
                    <a:pt x="150" y="404"/>
                  </a:lnTo>
                  <a:lnTo>
                    <a:pt x="154" y="424"/>
                  </a:lnTo>
                  <a:lnTo>
                    <a:pt x="163" y="443"/>
                  </a:lnTo>
                  <a:lnTo>
                    <a:pt x="176" y="456"/>
                  </a:lnTo>
                  <a:lnTo>
                    <a:pt x="194" y="465"/>
                  </a:lnTo>
                  <a:lnTo>
                    <a:pt x="215" y="468"/>
                  </a:lnTo>
                  <a:lnTo>
                    <a:pt x="235" y="465"/>
                  </a:lnTo>
                  <a:lnTo>
                    <a:pt x="252" y="456"/>
                  </a:lnTo>
                  <a:lnTo>
                    <a:pt x="266" y="443"/>
                  </a:lnTo>
                  <a:lnTo>
                    <a:pt x="274" y="424"/>
                  </a:lnTo>
                  <a:lnTo>
                    <a:pt x="278" y="404"/>
                  </a:lnTo>
                  <a:lnTo>
                    <a:pt x="281" y="377"/>
                  </a:lnTo>
                  <a:lnTo>
                    <a:pt x="287" y="351"/>
                  </a:lnTo>
                  <a:lnTo>
                    <a:pt x="299" y="326"/>
                  </a:lnTo>
                  <a:lnTo>
                    <a:pt x="314" y="303"/>
                  </a:lnTo>
                  <a:lnTo>
                    <a:pt x="314" y="1242"/>
                  </a:lnTo>
                  <a:lnTo>
                    <a:pt x="299" y="1221"/>
                  </a:lnTo>
                  <a:lnTo>
                    <a:pt x="287" y="1196"/>
                  </a:lnTo>
                  <a:lnTo>
                    <a:pt x="281" y="1170"/>
                  </a:lnTo>
                  <a:lnTo>
                    <a:pt x="278" y="1142"/>
                  </a:lnTo>
                  <a:lnTo>
                    <a:pt x="274" y="1122"/>
                  </a:lnTo>
                  <a:lnTo>
                    <a:pt x="266" y="1104"/>
                  </a:lnTo>
                  <a:lnTo>
                    <a:pt x="252" y="1091"/>
                  </a:lnTo>
                  <a:lnTo>
                    <a:pt x="235" y="1082"/>
                  </a:lnTo>
                  <a:lnTo>
                    <a:pt x="215" y="1078"/>
                  </a:lnTo>
                  <a:lnTo>
                    <a:pt x="194" y="1082"/>
                  </a:lnTo>
                  <a:lnTo>
                    <a:pt x="176" y="1091"/>
                  </a:lnTo>
                  <a:lnTo>
                    <a:pt x="163" y="1104"/>
                  </a:lnTo>
                  <a:lnTo>
                    <a:pt x="154" y="1122"/>
                  </a:lnTo>
                  <a:lnTo>
                    <a:pt x="150" y="1142"/>
                  </a:lnTo>
                  <a:lnTo>
                    <a:pt x="154" y="1184"/>
                  </a:lnTo>
                  <a:lnTo>
                    <a:pt x="163" y="1224"/>
                  </a:lnTo>
                  <a:lnTo>
                    <a:pt x="176" y="1261"/>
                  </a:lnTo>
                  <a:lnTo>
                    <a:pt x="196" y="1297"/>
                  </a:lnTo>
                  <a:lnTo>
                    <a:pt x="220" y="1328"/>
                  </a:lnTo>
                  <a:lnTo>
                    <a:pt x="248" y="1357"/>
                  </a:lnTo>
                  <a:lnTo>
                    <a:pt x="279" y="1380"/>
                  </a:lnTo>
                  <a:lnTo>
                    <a:pt x="314" y="1400"/>
                  </a:lnTo>
                  <a:lnTo>
                    <a:pt x="314" y="1546"/>
                  </a:lnTo>
                  <a:lnTo>
                    <a:pt x="0" y="1546"/>
                  </a:lnTo>
                  <a:lnTo>
                    <a:pt x="0" y="1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1A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6" name="Freeform 117">
              <a:extLst>
                <a:ext uri="{FF2B5EF4-FFF2-40B4-BE49-F238E27FC236}">
                  <a16:creationId xmlns:a16="http://schemas.microsoft.com/office/drawing/2014/main" id="{EDCF4B7E-4F43-0C34-71AE-5BF0E7081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" y="2414"/>
              <a:ext cx="164" cy="321"/>
            </a:xfrm>
            <a:custGeom>
              <a:avLst/>
              <a:gdLst>
                <a:gd name="T0" fmla="*/ 164 w 164"/>
                <a:gd name="T1" fmla="*/ 0 h 321"/>
                <a:gd name="T2" fmla="*/ 164 w 164"/>
                <a:gd name="T3" fmla="*/ 156 h 321"/>
                <a:gd name="T4" fmla="*/ 149 w 164"/>
                <a:gd name="T5" fmla="*/ 179 h 321"/>
                <a:gd name="T6" fmla="*/ 137 w 164"/>
                <a:gd name="T7" fmla="*/ 204 h 321"/>
                <a:gd name="T8" fmla="*/ 131 w 164"/>
                <a:gd name="T9" fmla="*/ 230 h 321"/>
                <a:gd name="T10" fmla="*/ 128 w 164"/>
                <a:gd name="T11" fmla="*/ 257 h 321"/>
                <a:gd name="T12" fmla="*/ 124 w 164"/>
                <a:gd name="T13" fmla="*/ 277 h 321"/>
                <a:gd name="T14" fmla="*/ 116 w 164"/>
                <a:gd name="T15" fmla="*/ 296 h 321"/>
                <a:gd name="T16" fmla="*/ 102 w 164"/>
                <a:gd name="T17" fmla="*/ 309 h 321"/>
                <a:gd name="T18" fmla="*/ 85 w 164"/>
                <a:gd name="T19" fmla="*/ 318 h 321"/>
                <a:gd name="T20" fmla="*/ 65 w 164"/>
                <a:gd name="T21" fmla="*/ 321 h 321"/>
                <a:gd name="T22" fmla="*/ 44 w 164"/>
                <a:gd name="T23" fmla="*/ 318 h 321"/>
                <a:gd name="T24" fmla="*/ 26 w 164"/>
                <a:gd name="T25" fmla="*/ 309 h 321"/>
                <a:gd name="T26" fmla="*/ 13 w 164"/>
                <a:gd name="T27" fmla="*/ 296 h 321"/>
                <a:gd name="T28" fmla="*/ 4 w 164"/>
                <a:gd name="T29" fmla="*/ 277 h 321"/>
                <a:gd name="T30" fmla="*/ 0 w 164"/>
                <a:gd name="T31" fmla="*/ 257 h 321"/>
                <a:gd name="T32" fmla="*/ 4 w 164"/>
                <a:gd name="T33" fmla="*/ 216 h 321"/>
                <a:gd name="T34" fmla="*/ 13 w 164"/>
                <a:gd name="T35" fmla="*/ 175 h 321"/>
                <a:gd name="T36" fmla="*/ 26 w 164"/>
                <a:gd name="T37" fmla="*/ 138 h 321"/>
                <a:gd name="T38" fmla="*/ 46 w 164"/>
                <a:gd name="T39" fmla="*/ 103 h 321"/>
                <a:gd name="T40" fmla="*/ 70 w 164"/>
                <a:gd name="T41" fmla="*/ 71 h 321"/>
                <a:gd name="T42" fmla="*/ 98 w 164"/>
                <a:gd name="T43" fmla="*/ 43 h 321"/>
                <a:gd name="T44" fmla="*/ 129 w 164"/>
                <a:gd name="T45" fmla="*/ 18 h 321"/>
                <a:gd name="T46" fmla="*/ 164 w 164"/>
                <a:gd name="T47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4" h="321">
                  <a:moveTo>
                    <a:pt x="164" y="0"/>
                  </a:moveTo>
                  <a:lnTo>
                    <a:pt x="164" y="156"/>
                  </a:lnTo>
                  <a:lnTo>
                    <a:pt x="149" y="179"/>
                  </a:lnTo>
                  <a:lnTo>
                    <a:pt x="137" y="204"/>
                  </a:lnTo>
                  <a:lnTo>
                    <a:pt x="131" y="230"/>
                  </a:lnTo>
                  <a:lnTo>
                    <a:pt x="128" y="257"/>
                  </a:lnTo>
                  <a:lnTo>
                    <a:pt x="124" y="277"/>
                  </a:lnTo>
                  <a:lnTo>
                    <a:pt x="116" y="296"/>
                  </a:lnTo>
                  <a:lnTo>
                    <a:pt x="102" y="309"/>
                  </a:lnTo>
                  <a:lnTo>
                    <a:pt x="85" y="318"/>
                  </a:lnTo>
                  <a:lnTo>
                    <a:pt x="65" y="321"/>
                  </a:lnTo>
                  <a:lnTo>
                    <a:pt x="44" y="318"/>
                  </a:lnTo>
                  <a:lnTo>
                    <a:pt x="26" y="309"/>
                  </a:lnTo>
                  <a:lnTo>
                    <a:pt x="13" y="296"/>
                  </a:lnTo>
                  <a:lnTo>
                    <a:pt x="4" y="277"/>
                  </a:lnTo>
                  <a:lnTo>
                    <a:pt x="0" y="257"/>
                  </a:lnTo>
                  <a:lnTo>
                    <a:pt x="4" y="216"/>
                  </a:lnTo>
                  <a:lnTo>
                    <a:pt x="13" y="175"/>
                  </a:lnTo>
                  <a:lnTo>
                    <a:pt x="26" y="138"/>
                  </a:lnTo>
                  <a:lnTo>
                    <a:pt x="46" y="103"/>
                  </a:lnTo>
                  <a:lnTo>
                    <a:pt x="70" y="71"/>
                  </a:lnTo>
                  <a:lnTo>
                    <a:pt x="98" y="43"/>
                  </a:lnTo>
                  <a:lnTo>
                    <a:pt x="129" y="18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C5CCC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7" name="Freeform 118">
              <a:extLst>
                <a:ext uri="{FF2B5EF4-FFF2-40B4-BE49-F238E27FC236}">
                  <a16:creationId xmlns:a16="http://schemas.microsoft.com/office/drawing/2014/main" id="{3F401A1A-C77E-AB92-6584-73DBB73F3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" y="3345"/>
              <a:ext cx="164" cy="322"/>
            </a:xfrm>
            <a:custGeom>
              <a:avLst/>
              <a:gdLst>
                <a:gd name="T0" fmla="*/ 65 w 164"/>
                <a:gd name="T1" fmla="*/ 0 h 322"/>
                <a:gd name="T2" fmla="*/ 85 w 164"/>
                <a:gd name="T3" fmla="*/ 4 h 322"/>
                <a:gd name="T4" fmla="*/ 102 w 164"/>
                <a:gd name="T5" fmla="*/ 13 h 322"/>
                <a:gd name="T6" fmla="*/ 116 w 164"/>
                <a:gd name="T7" fmla="*/ 26 h 322"/>
                <a:gd name="T8" fmla="*/ 124 w 164"/>
                <a:gd name="T9" fmla="*/ 44 h 322"/>
                <a:gd name="T10" fmla="*/ 128 w 164"/>
                <a:gd name="T11" fmla="*/ 64 h 322"/>
                <a:gd name="T12" fmla="*/ 131 w 164"/>
                <a:gd name="T13" fmla="*/ 92 h 322"/>
                <a:gd name="T14" fmla="*/ 137 w 164"/>
                <a:gd name="T15" fmla="*/ 118 h 322"/>
                <a:gd name="T16" fmla="*/ 149 w 164"/>
                <a:gd name="T17" fmla="*/ 143 h 322"/>
                <a:gd name="T18" fmla="*/ 164 w 164"/>
                <a:gd name="T19" fmla="*/ 164 h 322"/>
                <a:gd name="T20" fmla="*/ 164 w 164"/>
                <a:gd name="T21" fmla="*/ 322 h 322"/>
                <a:gd name="T22" fmla="*/ 129 w 164"/>
                <a:gd name="T23" fmla="*/ 302 h 322"/>
                <a:gd name="T24" fmla="*/ 98 w 164"/>
                <a:gd name="T25" fmla="*/ 279 h 322"/>
                <a:gd name="T26" fmla="*/ 70 w 164"/>
                <a:gd name="T27" fmla="*/ 250 h 322"/>
                <a:gd name="T28" fmla="*/ 46 w 164"/>
                <a:gd name="T29" fmla="*/ 219 h 322"/>
                <a:gd name="T30" fmla="*/ 26 w 164"/>
                <a:gd name="T31" fmla="*/ 183 h 322"/>
                <a:gd name="T32" fmla="*/ 13 w 164"/>
                <a:gd name="T33" fmla="*/ 146 h 322"/>
                <a:gd name="T34" fmla="*/ 4 w 164"/>
                <a:gd name="T35" fmla="*/ 106 h 322"/>
                <a:gd name="T36" fmla="*/ 0 w 164"/>
                <a:gd name="T37" fmla="*/ 64 h 322"/>
                <a:gd name="T38" fmla="*/ 4 w 164"/>
                <a:gd name="T39" fmla="*/ 44 h 322"/>
                <a:gd name="T40" fmla="*/ 13 w 164"/>
                <a:gd name="T41" fmla="*/ 26 h 322"/>
                <a:gd name="T42" fmla="*/ 26 w 164"/>
                <a:gd name="T43" fmla="*/ 13 h 322"/>
                <a:gd name="T44" fmla="*/ 44 w 164"/>
                <a:gd name="T45" fmla="*/ 4 h 322"/>
                <a:gd name="T46" fmla="*/ 65 w 164"/>
                <a:gd name="T47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4" h="322">
                  <a:moveTo>
                    <a:pt x="65" y="0"/>
                  </a:moveTo>
                  <a:lnTo>
                    <a:pt x="85" y="4"/>
                  </a:lnTo>
                  <a:lnTo>
                    <a:pt x="102" y="13"/>
                  </a:lnTo>
                  <a:lnTo>
                    <a:pt x="116" y="26"/>
                  </a:lnTo>
                  <a:lnTo>
                    <a:pt x="124" y="44"/>
                  </a:lnTo>
                  <a:lnTo>
                    <a:pt x="128" y="64"/>
                  </a:lnTo>
                  <a:lnTo>
                    <a:pt x="131" y="92"/>
                  </a:lnTo>
                  <a:lnTo>
                    <a:pt x="137" y="118"/>
                  </a:lnTo>
                  <a:lnTo>
                    <a:pt x="149" y="143"/>
                  </a:lnTo>
                  <a:lnTo>
                    <a:pt x="164" y="164"/>
                  </a:lnTo>
                  <a:lnTo>
                    <a:pt x="164" y="322"/>
                  </a:lnTo>
                  <a:lnTo>
                    <a:pt x="129" y="302"/>
                  </a:lnTo>
                  <a:lnTo>
                    <a:pt x="98" y="279"/>
                  </a:lnTo>
                  <a:lnTo>
                    <a:pt x="70" y="250"/>
                  </a:lnTo>
                  <a:lnTo>
                    <a:pt x="46" y="219"/>
                  </a:lnTo>
                  <a:lnTo>
                    <a:pt x="26" y="183"/>
                  </a:lnTo>
                  <a:lnTo>
                    <a:pt x="13" y="146"/>
                  </a:lnTo>
                  <a:lnTo>
                    <a:pt x="4" y="106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3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C5CCC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8" name="Freeform 119">
              <a:extLst>
                <a:ext uri="{FF2B5EF4-FFF2-40B4-BE49-F238E27FC236}">
                  <a16:creationId xmlns:a16="http://schemas.microsoft.com/office/drawing/2014/main" id="{BCACF7F8-1897-DE45-F21F-7B4745439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" y="115"/>
              <a:ext cx="437" cy="426"/>
            </a:xfrm>
            <a:custGeom>
              <a:avLst/>
              <a:gdLst>
                <a:gd name="T0" fmla="*/ 93 w 437"/>
                <a:gd name="T1" fmla="*/ 0 h 426"/>
                <a:gd name="T2" fmla="*/ 407 w 437"/>
                <a:gd name="T3" fmla="*/ 0 h 426"/>
                <a:gd name="T4" fmla="*/ 382 w 437"/>
                <a:gd name="T5" fmla="*/ 4 h 426"/>
                <a:gd name="T6" fmla="*/ 360 w 437"/>
                <a:gd name="T7" fmla="*/ 14 h 426"/>
                <a:gd name="T8" fmla="*/ 341 w 437"/>
                <a:gd name="T9" fmla="*/ 28 h 426"/>
                <a:gd name="T10" fmla="*/ 326 w 437"/>
                <a:gd name="T11" fmla="*/ 48 h 426"/>
                <a:gd name="T12" fmla="*/ 316 w 437"/>
                <a:gd name="T13" fmla="*/ 69 h 426"/>
                <a:gd name="T14" fmla="*/ 314 w 437"/>
                <a:gd name="T15" fmla="*/ 94 h 426"/>
                <a:gd name="T16" fmla="*/ 314 w 437"/>
                <a:gd name="T17" fmla="*/ 426 h 426"/>
                <a:gd name="T18" fmla="*/ 437 w 437"/>
                <a:gd name="T19" fmla="*/ 426 h 426"/>
                <a:gd name="T20" fmla="*/ 437 w 437"/>
                <a:gd name="T21" fmla="*/ 426 h 426"/>
                <a:gd name="T22" fmla="*/ 0 w 437"/>
                <a:gd name="T23" fmla="*/ 426 h 426"/>
                <a:gd name="T24" fmla="*/ 0 w 437"/>
                <a:gd name="T25" fmla="*/ 94 h 426"/>
                <a:gd name="T26" fmla="*/ 3 w 437"/>
                <a:gd name="T27" fmla="*/ 69 h 426"/>
                <a:gd name="T28" fmla="*/ 13 w 437"/>
                <a:gd name="T29" fmla="*/ 48 h 426"/>
                <a:gd name="T30" fmla="*/ 27 w 437"/>
                <a:gd name="T31" fmla="*/ 28 h 426"/>
                <a:gd name="T32" fmla="*/ 45 w 437"/>
                <a:gd name="T33" fmla="*/ 14 h 426"/>
                <a:gd name="T34" fmla="*/ 68 w 437"/>
                <a:gd name="T35" fmla="*/ 4 h 426"/>
                <a:gd name="T36" fmla="*/ 93 w 437"/>
                <a:gd name="T37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7" h="426">
                  <a:moveTo>
                    <a:pt x="93" y="0"/>
                  </a:moveTo>
                  <a:lnTo>
                    <a:pt x="407" y="0"/>
                  </a:lnTo>
                  <a:lnTo>
                    <a:pt x="382" y="4"/>
                  </a:lnTo>
                  <a:lnTo>
                    <a:pt x="360" y="14"/>
                  </a:lnTo>
                  <a:lnTo>
                    <a:pt x="341" y="28"/>
                  </a:lnTo>
                  <a:lnTo>
                    <a:pt x="326" y="48"/>
                  </a:lnTo>
                  <a:lnTo>
                    <a:pt x="316" y="69"/>
                  </a:lnTo>
                  <a:lnTo>
                    <a:pt x="314" y="94"/>
                  </a:lnTo>
                  <a:lnTo>
                    <a:pt x="314" y="426"/>
                  </a:lnTo>
                  <a:lnTo>
                    <a:pt x="437" y="426"/>
                  </a:lnTo>
                  <a:lnTo>
                    <a:pt x="437" y="426"/>
                  </a:lnTo>
                  <a:lnTo>
                    <a:pt x="0" y="426"/>
                  </a:lnTo>
                  <a:lnTo>
                    <a:pt x="0" y="94"/>
                  </a:lnTo>
                  <a:lnTo>
                    <a:pt x="3" y="69"/>
                  </a:lnTo>
                  <a:lnTo>
                    <a:pt x="13" y="48"/>
                  </a:lnTo>
                  <a:lnTo>
                    <a:pt x="27" y="28"/>
                  </a:lnTo>
                  <a:lnTo>
                    <a:pt x="45" y="14"/>
                  </a:lnTo>
                  <a:lnTo>
                    <a:pt x="68" y="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9" name="Group 151">
            <a:extLst>
              <a:ext uri="{FF2B5EF4-FFF2-40B4-BE49-F238E27FC236}">
                <a16:creationId xmlns:a16="http://schemas.microsoft.com/office/drawing/2014/main" id="{92147801-18C6-0143-C50C-0D0D5147E0D6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7710707" y="4880366"/>
            <a:ext cx="224943" cy="410053"/>
            <a:chOff x="1558" y="2379"/>
            <a:chExt cx="192" cy="350"/>
          </a:xfrm>
          <a:effectLst>
            <a:outerShdw blurRad="88900" dist="63500" dir="600000" algn="tl" rotWithShape="0">
              <a:prstClr val="black">
                <a:alpha val="40000"/>
              </a:prstClr>
            </a:outerShdw>
          </a:effectLst>
        </p:grpSpPr>
        <p:sp>
          <p:nvSpPr>
            <p:cNvPr id="390" name="Freeform 153">
              <a:extLst>
                <a:ext uri="{FF2B5EF4-FFF2-40B4-BE49-F238E27FC236}">
                  <a16:creationId xmlns:a16="http://schemas.microsoft.com/office/drawing/2014/main" id="{0CFFA1A2-9ED6-FB36-5CBE-20D839673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" y="2506"/>
              <a:ext cx="186" cy="223"/>
            </a:xfrm>
            <a:custGeom>
              <a:avLst/>
              <a:gdLst>
                <a:gd name="T0" fmla="*/ 4 w 1671"/>
                <a:gd name="T1" fmla="*/ 34 h 2227"/>
                <a:gd name="T2" fmla="*/ 30 w 1671"/>
                <a:gd name="T3" fmla="*/ 101 h 2227"/>
                <a:gd name="T4" fmla="*/ 80 w 1671"/>
                <a:gd name="T5" fmla="*/ 163 h 2227"/>
                <a:gd name="T6" fmla="*/ 153 w 1671"/>
                <a:gd name="T7" fmla="*/ 220 h 2227"/>
                <a:gd name="T8" fmla="*/ 245 w 1671"/>
                <a:gd name="T9" fmla="*/ 269 h 2227"/>
                <a:gd name="T10" fmla="*/ 353 w 1671"/>
                <a:gd name="T11" fmla="*/ 312 h 2227"/>
                <a:gd name="T12" fmla="*/ 478 w 1671"/>
                <a:gd name="T13" fmla="*/ 345 h 2227"/>
                <a:gd name="T14" fmla="*/ 613 w 1671"/>
                <a:gd name="T15" fmla="*/ 367 h 2227"/>
                <a:gd name="T16" fmla="*/ 760 w 1671"/>
                <a:gd name="T17" fmla="*/ 379 h 2227"/>
                <a:gd name="T18" fmla="*/ 912 w 1671"/>
                <a:gd name="T19" fmla="*/ 379 h 2227"/>
                <a:gd name="T20" fmla="*/ 1058 w 1671"/>
                <a:gd name="T21" fmla="*/ 367 h 2227"/>
                <a:gd name="T22" fmla="*/ 1194 w 1671"/>
                <a:gd name="T23" fmla="*/ 345 h 2227"/>
                <a:gd name="T24" fmla="*/ 1317 w 1671"/>
                <a:gd name="T25" fmla="*/ 312 h 2227"/>
                <a:gd name="T26" fmla="*/ 1427 w 1671"/>
                <a:gd name="T27" fmla="*/ 269 h 2227"/>
                <a:gd name="T28" fmla="*/ 1518 w 1671"/>
                <a:gd name="T29" fmla="*/ 220 h 2227"/>
                <a:gd name="T30" fmla="*/ 1590 w 1671"/>
                <a:gd name="T31" fmla="*/ 163 h 2227"/>
                <a:gd name="T32" fmla="*/ 1642 w 1671"/>
                <a:gd name="T33" fmla="*/ 101 h 2227"/>
                <a:gd name="T34" fmla="*/ 1668 w 1671"/>
                <a:gd name="T35" fmla="*/ 34 h 2227"/>
                <a:gd name="T36" fmla="*/ 1671 w 1671"/>
                <a:gd name="T37" fmla="*/ 1846 h 2227"/>
                <a:gd name="T38" fmla="*/ 1658 w 1671"/>
                <a:gd name="T39" fmla="*/ 1914 h 2227"/>
                <a:gd name="T40" fmla="*/ 1619 w 1671"/>
                <a:gd name="T41" fmla="*/ 1979 h 2227"/>
                <a:gd name="T42" fmla="*/ 1557 w 1671"/>
                <a:gd name="T43" fmla="*/ 2038 h 2227"/>
                <a:gd name="T44" fmla="*/ 1475 w 1671"/>
                <a:gd name="T45" fmla="*/ 2092 h 2227"/>
                <a:gd name="T46" fmla="*/ 1375 w 1671"/>
                <a:gd name="T47" fmla="*/ 2137 h 2227"/>
                <a:gd name="T48" fmla="*/ 1257 w 1671"/>
                <a:gd name="T49" fmla="*/ 2175 h 2227"/>
                <a:gd name="T50" fmla="*/ 1128 w 1671"/>
                <a:gd name="T51" fmla="*/ 2204 h 2227"/>
                <a:gd name="T52" fmla="*/ 986 w 1671"/>
                <a:gd name="T53" fmla="*/ 2221 h 2227"/>
                <a:gd name="T54" fmla="*/ 835 w 1671"/>
                <a:gd name="T55" fmla="*/ 2227 h 2227"/>
                <a:gd name="T56" fmla="*/ 686 w 1671"/>
                <a:gd name="T57" fmla="*/ 2221 h 2227"/>
                <a:gd name="T58" fmla="*/ 544 w 1671"/>
                <a:gd name="T59" fmla="*/ 2204 h 2227"/>
                <a:gd name="T60" fmla="*/ 414 w 1671"/>
                <a:gd name="T61" fmla="*/ 2175 h 2227"/>
                <a:gd name="T62" fmla="*/ 297 w 1671"/>
                <a:gd name="T63" fmla="*/ 2137 h 2227"/>
                <a:gd name="T64" fmla="*/ 197 w 1671"/>
                <a:gd name="T65" fmla="*/ 2092 h 2227"/>
                <a:gd name="T66" fmla="*/ 114 w 1671"/>
                <a:gd name="T67" fmla="*/ 2038 h 2227"/>
                <a:gd name="T68" fmla="*/ 52 w 1671"/>
                <a:gd name="T69" fmla="*/ 1979 h 2227"/>
                <a:gd name="T70" fmla="*/ 14 w 1671"/>
                <a:gd name="T71" fmla="*/ 1914 h 2227"/>
                <a:gd name="T72" fmla="*/ 0 w 1671"/>
                <a:gd name="T73" fmla="*/ 184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71" h="2227">
                  <a:moveTo>
                    <a:pt x="0" y="0"/>
                  </a:moveTo>
                  <a:lnTo>
                    <a:pt x="4" y="34"/>
                  </a:lnTo>
                  <a:lnTo>
                    <a:pt x="14" y="69"/>
                  </a:lnTo>
                  <a:lnTo>
                    <a:pt x="30" y="101"/>
                  </a:lnTo>
                  <a:lnTo>
                    <a:pt x="52" y="133"/>
                  </a:lnTo>
                  <a:lnTo>
                    <a:pt x="80" y="163"/>
                  </a:lnTo>
                  <a:lnTo>
                    <a:pt x="114" y="192"/>
                  </a:lnTo>
                  <a:lnTo>
                    <a:pt x="153" y="220"/>
                  </a:lnTo>
                  <a:lnTo>
                    <a:pt x="197" y="245"/>
                  </a:lnTo>
                  <a:lnTo>
                    <a:pt x="245" y="269"/>
                  </a:lnTo>
                  <a:lnTo>
                    <a:pt x="297" y="292"/>
                  </a:lnTo>
                  <a:lnTo>
                    <a:pt x="353" y="312"/>
                  </a:lnTo>
                  <a:lnTo>
                    <a:pt x="414" y="329"/>
                  </a:lnTo>
                  <a:lnTo>
                    <a:pt x="478" y="345"/>
                  </a:lnTo>
                  <a:lnTo>
                    <a:pt x="544" y="357"/>
                  </a:lnTo>
                  <a:lnTo>
                    <a:pt x="613" y="367"/>
                  </a:lnTo>
                  <a:lnTo>
                    <a:pt x="686" y="375"/>
                  </a:lnTo>
                  <a:lnTo>
                    <a:pt x="760" y="379"/>
                  </a:lnTo>
                  <a:lnTo>
                    <a:pt x="835" y="382"/>
                  </a:lnTo>
                  <a:lnTo>
                    <a:pt x="912" y="379"/>
                  </a:lnTo>
                  <a:lnTo>
                    <a:pt x="986" y="375"/>
                  </a:lnTo>
                  <a:lnTo>
                    <a:pt x="1058" y="367"/>
                  </a:lnTo>
                  <a:lnTo>
                    <a:pt x="1128" y="357"/>
                  </a:lnTo>
                  <a:lnTo>
                    <a:pt x="1194" y="345"/>
                  </a:lnTo>
                  <a:lnTo>
                    <a:pt x="1257" y="329"/>
                  </a:lnTo>
                  <a:lnTo>
                    <a:pt x="1317" y="312"/>
                  </a:lnTo>
                  <a:lnTo>
                    <a:pt x="1375" y="292"/>
                  </a:lnTo>
                  <a:lnTo>
                    <a:pt x="1427" y="269"/>
                  </a:lnTo>
                  <a:lnTo>
                    <a:pt x="1475" y="245"/>
                  </a:lnTo>
                  <a:lnTo>
                    <a:pt x="1518" y="220"/>
                  </a:lnTo>
                  <a:lnTo>
                    <a:pt x="1557" y="192"/>
                  </a:lnTo>
                  <a:lnTo>
                    <a:pt x="1590" y="163"/>
                  </a:lnTo>
                  <a:lnTo>
                    <a:pt x="1619" y="133"/>
                  </a:lnTo>
                  <a:lnTo>
                    <a:pt x="1642" y="101"/>
                  </a:lnTo>
                  <a:lnTo>
                    <a:pt x="1658" y="69"/>
                  </a:lnTo>
                  <a:lnTo>
                    <a:pt x="1668" y="34"/>
                  </a:lnTo>
                  <a:lnTo>
                    <a:pt x="1671" y="0"/>
                  </a:lnTo>
                  <a:lnTo>
                    <a:pt x="1671" y="1846"/>
                  </a:lnTo>
                  <a:lnTo>
                    <a:pt x="1668" y="1880"/>
                  </a:lnTo>
                  <a:lnTo>
                    <a:pt x="1658" y="1914"/>
                  </a:lnTo>
                  <a:lnTo>
                    <a:pt x="1642" y="1948"/>
                  </a:lnTo>
                  <a:lnTo>
                    <a:pt x="1619" y="1979"/>
                  </a:lnTo>
                  <a:lnTo>
                    <a:pt x="1590" y="2010"/>
                  </a:lnTo>
                  <a:lnTo>
                    <a:pt x="1557" y="2038"/>
                  </a:lnTo>
                  <a:lnTo>
                    <a:pt x="1518" y="2066"/>
                  </a:lnTo>
                  <a:lnTo>
                    <a:pt x="1475" y="2092"/>
                  </a:lnTo>
                  <a:lnTo>
                    <a:pt x="1427" y="2116"/>
                  </a:lnTo>
                  <a:lnTo>
                    <a:pt x="1375" y="2137"/>
                  </a:lnTo>
                  <a:lnTo>
                    <a:pt x="1317" y="2157"/>
                  </a:lnTo>
                  <a:lnTo>
                    <a:pt x="1257" y="2175"/>
                  </a:lnTo>
                  <a:lnTo>
                    <a:pt x="1194" y="2190"/>
                  </a:lnTo>
                  <a:lnTo>
                    <a:pt x="1128" y="2204"/>
                  </a:lnTo>
                  <a:lnTo>
                    <a:pt x="1058" y="2214"/>
                  </a:lnTo>
                  <a:lnTo>
                    <a:pt x="986" y="2221"/>
                  </a:lnTo>
                  <a:lnTo>
                    <a:pt x="912" y="2226"/>
                  </a:lnTo>
                  <a:lnTo>
                    <a:pt x="835" y="2227"/>
                  </a:lnTo>
                  <a:lnTo>
                    <a:pt x="760" y="2226"/>
                  </a:lnTo>
                  <a:lnTo>
                    <a:pt x="686" y="2221"/>
                  </a:lnTo>
                  <a:lnTo>
                    <a:pt x="613" y="2214"/>
                  </a:lnTo>
                  <a:lnTo>
                    <a:pt x="544" y="2204"/>
                  </a:lnTo>
                  <a:lnTo>
                    <a:pt x="478" y="2190"/>
                  </a:lnTo>
                  <a:lnTo>
                    <a:pt x="414" y="2175"/>
                  </a:lnTo>
                  <a:lnTo>
                    <a:pt x="353" y="2157"/>
                  </a:lnTo>
                  <a:lnTo>
                    <a:pt x="297" y="2137"/>
                  </a:lnTo>
                  <a:lnTo>
                    <a:pt x="245" y="2116"/>
                  </a:lnTo>
                  <a:lnTo>
                    <a:pt x="197" y="2092"/>
                  </a:lnTo>
                  <a:lnTo>
                    <a:pt x="153" y="2066"/>
                  </a:lnTo>
                  <a:lnTo>
                    <a:pt x="114" y="2038"/>
                  </a:lnTo>
                  <a:lnTo>
                    <a:pt x="80" y="2010"/>
                  </a:lnTo>
                  <a:lnTo>
                    <a:pt x="52" y="1979"/>
                  </a:lnTo>
                  <a:lnTo>
                    <a:pt x="30" y="1948"/>
                  </a:lnTo>
                  <a:lnTo>
                    <a:pt x="14" y="1914"/>
                  </a:lnTo>
                  <a:lnTo>
                    <a:pt x="4" y="1880"/>
                  </a:lnTo>
                  <a:lnTo>
                    <a:pt x="0" y="1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Freeform 154">
              <a:extLst>
                <a:ext uri="{FF2B5EF4-FFF2-40B4-BE49-F238E27FC236}">
                  <a16:creationId xmlns:a16="http://schemas.microsoft.com/office/drawing/2014/main" id="{D082BC06-2281-D000-BB04-82C262DF6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" y="2538"/>
              <a:ext cx="186" cy="165"/>
            </a:xfrm>
            <a:custGeom>
              <a:avLst/>
              <a:gdLst>
                <a:gd name="T0" fmla="*/ 4 w 1671"/>
                <a:gd name="T1" fmla="*/ 34 h 1655"/>
                <a:gd name="T2" fmla="*/ 30 w 1671"/>
                <a:gd name="T3" fmla="*/ 101 h 1655"/>
                <a:gd name="T4" fmla="*/ 80 w 1671"/>
                <a:gd name="T5" fmla="*/ 163 h 1655"/>
                <a:gd name="T6" fmla="*/ 153 w 1671"/>
                <a:gd name="T7" fmla="*/ 220 h 1655"/>
                <a:gd name="T8" fmla="*/ 245 w 1671"/>
                <a:gd name="T9" fmla="*/ 269 h 1655"/>
                <a:gd name="T10" fmla="*/ 353 w 1671"/>
                <a:gd name="T11" fmla="*/ 312 h 1655"/>
                <a:gd name="T12" fmla="*/ 478 w 1671"/>
                <a:gd name="T13" fmla="*/ 345 h 1655"/>
                <a:gd name="T14" fmla="*/ 613 w 1671"/>
                <a:gd name="T15" fmla="*/ 368 h 1655"/>
                <a:gd name="T16" fmla="*/ 760 w 1671"/>
                <a:gd name="T17" fmla="*/ 380 h 1655"/>
                <a:gd name="T18" fmla="*/ 912 w 1671"/>
                <a:gd name="T19" fmla="*/ 380 h 1655"/>
                <a:gd name="T20" fmla="*/ 1058 w 1671"/>
                <a:gd name="T21" fmla="*/ 368 h 1655"/>
                <a:gd name="T22" fmla="*/ 1194 w 1671"/>
                <a:gd name="T23" fmla="*/ 345 h 1655"/>
                <a:gd name="T24" fmla="*/ 1317 w 1671"/>
                <a:gd name="T25" fmla="*/ 312 h 1655"/>
                <a:gd name="T26" fmla="*/ 1427 w 1671"/>
                <a:gd name="T27" fmla="*/ 269 h 1655"/>
                <a:gd name="T28" fmla="*/ 1518 w 1671"/>
                <a:gd name="T29" fmla="*/ 220 h 1655"/>
                <a:gd name="T30" fmla="*/ 1590 w 1671"/>
                <a:gd name="T31" fmla="*/ 163 h 1655"/>
                <a:gd name="T32" fmla="*/ 1642 w 1671"/>
                <a:gd name="T33" fmla="*/ 101 h 1655"/>
                <a:gd name="T34" fmla="*/ 1668 w 1671"/>
                <a:gd name="T35" fmla="*/ 34 h 1655"/>
                <a:gd name="T36" fmla="*/ 1671 w 1671"/>
                <a:gd name="T37" fmla="*/ 1212 h 1655"/>
                <a:gd name="T38" fmla="*/ 1658 w 1671"/>
                <a:gd name="T39" fmla="*/ 1283 h 1655"/>
                <a:gd name="T40" fmla="*/ 1619 w 1671"/>
                <a:gd name="T41" fmla="*/ 1353 h 1655"/>
                <a:gd name="T42" fmla="*/ 1557 w 1671"/>
                <a:gd name="T43" fmla="*/ 1421 h 1655"/>
                <a:gd name="T44" fmla="*/ 1475 w 1671"/>
                <a:gd name="T45" fmla="*/ 1484 h 1655"/>
                <a:gd name="T46" fmla="*/ 1375 w 1671"/>
                <a:gd name="T47" fmla="*/ 1539 h 1655"/>
                <a:gd name="T48" fmla="*/ 1257 w 1671"/>
                <a:gd name="T49" fmla="*/ 1587 h 1655"/>
                <a:gd name="T50" fmla="*/ 1128 w 1671"/>
                <a:gd name="T51" fmla="*/ 1623 h 1655"/>
                <a:gd name="T52" fmla="*/ 986 w 1671"/>
                <a:gd name="T53" fmla="*/ 1646 h 1655"/>
                <a:gd name="T54" fmla="*/ 835 w 1671"/>
                <a:gd name="T55" fmla="*/ 1655 h 1655"/>
                <a:gd name="T56" fmla="*/ 686 w 1671"/>
                <a:gd name="T57" fmla="*/ 1646 h 1655"/>
                <a:gd name="T58" fmla="*/ 544 w 1671"/>
                <a:gd name="T59" fmla="*/ 1623 h 1655"/>
                <a:gd name="T60" fmla="*/ 414 w 1671"/>
                <a:gd name="T61" fmla="*/ 1587 h 1655"/>
                <a:gd name="T62" fmla="*/ 297 w 1671"/>
                <a:gd name="T63" fmla="*/ 1539 h 1655"/>
                <a:gd name="T64" fmla="*/ 197 w 1671"/>
                <a:gd name="T65" fmla="*/ 1484 h 1655"/>
                <a:gd name="T66" fmla="*/ 114 w 1671"/>
                <a:gd name="T67" fmla="*/ 1421 h 1655"/>
                <a:gd name="T68" fmla="*/ 52 w 1671"/>
                <a:gd name="T69" fmla="*/ 1353 h 1655"/>
                <a:gd name="T70" fmla="*/ 14 w 1671"/>
                <a:gd name="T71" fmla="*/ 1283 h 1655"/>
                <a:gd name="T72" fmla="*/ 0 w 1671"/>
                <a:gd name="T73" fmla="*/ 1212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71" h="1655">
                  <a:moveTo>
                    <a:pt x="0" y="0"/>
                  </a:moveTo>
                  <a:lnTo>
                    <a:pt x="4" y="34"/>
                  </a:lnTo>
                  <a:lnTo>
                    <a:pt x="14" y="68"/>
                  </a:lnTo>
                  <a:lnTo>
                    <a:pt x="30" y="101"/>
                  </a:lnTo>
                  <a:lnTo>
                    <a:pt x="52" y="133"/>
                  </a:lnTo>
                  <a:lnTo>
                    <a:pt x="80" y="163"/>
                  </a:lnTo>
                  <a:lnTo>
                    <a:pt x="114" y="192"/>
                  </a:lnTo>
                  <a:lnTo>
                    <a:pt x="153" y="220"/>
                  </a:lnTo>
                  <a:lnTo>
                    <a:pt x="197" y="245"/>
                  </a:lnTo>
                  <a:lnTo>
                    <a:pt x="245" y="269"/>
                  </a:lnTo>
                  <a:lnTo>
                    <a:pt x="297" y="292"/>
                  </a:lnTo>
                  <a:lnTo>
                    <a:pt x="353" y="312"/>
                  </a:lnTo>
                  <a:lnTo>
                    <a:pt x="414" y="329"/>
                  </a:lnTo>
                  <a:lnTo>
                    <a:pt x="478" y="345"/>
                  </a:lnTo>
                  <a:lnTo>
                    <a:pt x="544" y="357"/>
                  </a:lnTo>
                  <a:lnTo>
                    <a:pt x="613" y="368"/>
                  </a:lnTo>
                  <a:lnTo>
                    <a:pt x="686" y="375"/>
                  </a:lnTo>
                  <a:lnTo>
                    <a:pt x="760" y="380"/>
                  </a:lnTo>
                  <a:lnTo>
                    <a:pt x="835" y="381"/>
                  </a:lnTo>
                  <a:lnTo>
                    <a:pt x="912" y="380"/>
                  </a:lnTo>
                  <a:lnTo>
                    <a:pt x="986" y="375"/>
                  </a:lnTo>
                  <a:lnTo>
                    <a:pt x="1058" y="368"/>
                  </a:lnTo>
                  <a:lnTo>
                    <a:pt x="1128" y="357"/>
                  </a:lnTo>
                  <a:lnTo>
                    <a:pt x="1194" y="345"/>
                  </a:lnTo>
                  <a:lnTo>
                    <a:pt x="1257" y="329"/>
                  </a:lnTo>
                  <a:lnTo>
                    <a:pt x="1317" y="312"/>
                  </a:lnTo>
                  <a:lnTo>
                    <a:pt x="1375" y="292"/>
                  </a:lnTo>
                  <a:lnTo>
                    <a:pt x="1427" y="269"/>
                  </a:lnTo>
                  <a:lnTo>
                    <a:pt x="1475" y="245"/>
                  </a:lnTo>
                  <a:lnTo>
                    <a:pt x="1518" y="220"/>
                  </a:lnTo>
                  <a:lnTo>
                    <a:pt x="1557" y="192"/>
                  </a:lnTo>
                  <a:lnTo>
                    <a:pt x="1590" y="163"/>
                  </a:lnTo>
                  <a:lnTo>
                    <a:pt x="1619" y="133"/>
                  </a:lnTo>
                  <a:lnTo>
                    <a:pt x="1642" y="101"/>
                  </a:lnTo>
                  <a:lnTo>
                    <a:pt x="1658" y="68"/>
                  </a:lnTo>
                  <a:lnTo>
                    <a:pt x="1668" y="34"/>
                  </a:lnTo>
                  <a:lnTo>
                    <a:pt x="1671" y="0"/>
                  </a:lnTo>
                  <a:lnTo>
                    <a:pt x="1671" y="1212"/>
                  </a:lnTo>
                  <a:lnTo>
                    <a:pt x="1668" y="1248"/>
                  </a:lnTo>
                  <a:lnTo>
                    <a:pt x="1658" y="1283"/>
                  </a:lnTo>
                  <a:lnTo>
                    <a:pt x="1642" y="1319"/>
                  </a:lnTo>
                  <a:lnTo>
                    <a:pt x="1619" y="1353"/>
                  </a:lnTo>
                  <a:lnTo>
                    <a:pt x="1590" y="1387"/>
                  </a:lnTo>
                  <a:lnTo>
                    <a:pt x="1557" y="1421"/>
                  </a:lnTo>
                  <a:lnTo>
                    <a:pt x="1518" y="1453"/>
                  </a:lnTo>
                  <a:lnTo>
                    <a:pt x="1475" y="1484"/>
                  </a:lnTo>
                  <a:lnTo>
                    <a:pt x="1427" y="1513"/>
                  </a:lnTo>
                  <a:lnTo>
                    <a:pt x="1375" y="1539"/>
                  </a:lnTo>
                  <a:lnTo>
                    <a:pt x="1317" y="1565"/>
                  </a:lnTo>
                  <a:lnTo>
                    <a:pt x="1257" y="1587"/>
                  </a:lnTo>
                  <a:lnTo>
                    <a:pt x="1194" y="1606"/>
                  </a:lnTo>
                  <a:lnTo>
                    <a:pt x="1128" y="1623"/>
                  </a:lnTo>
                  <a:lnTo>
                    <a:pt x="1058" y="1636"/>
                  </a:lnTo>
                  <a:lnTo>
                    <a:pt x="986" y="1646"/>
                  </a:lnTo>
                  <a:lnTo>
                    <a:pt x="912" y="1653"/>
                  </a:lnTo>
                  <a:lnTo>
                    <a:pt x="835" y="1655"/>
                  </a:lnTo>
                  <a:lnTo>
                    <a:pt x="760" y="1653"/>
                  </a:lnTo>
                  <a:lnTo>
                    <a:pt x="686" y="1646"/>
                  </a:lnTo>
                  <a:lnTo>
                    <a:pt x="613" y="1636"/>
                  </a:lnTo>
                  <a:lnTo>
                    <a:pt x="544" y="1623"/>
                  </a:lnTo>
                  <a:lnTo>
                    <a:pt x="478" y="1606"/>
                  </a:lnTo>
                  <a:lnTo>
                    <a:pt x="414" y="1587"/>
                  </a:lnTo>
                  <a:lnTo>
                    <a:pt x="353" y="1565"/>
                  </a:lnTo>
                  <a:lnTo>
                    <a:pt x="297" y="1539"/>
                  </a:lnTo>
                  <a:lnTo>
                    <a:pt x="245" y="1513"/>
                  </a:lnTo>
                  <a:lnTo>
                    <a:pt x="197" y="1484"/>
                  </a:lnTo>
                  <a:lnTo>
                    <a:pt x="153" y="1453"/>
                  </a:lnTo>
                  <a:lnTo>
                    <a:pt x="114" y="1421"/>
                  </a:lnTo>
                  <a:lnTo>
                    <a:pt x="80" y="1387"/>
                  </a:lnTo>
                  <a:lnTo>
                    <a:pt x="52" y="1353"/>
                  </a:lnTo>
                  <a:lnTo>
                    <a:pt x="30" y="1319"/>
                  </a:lnTo>
                  <a:lnTo>
                    <a:pt x="14" y="1283"/>
                  </a:lnTo>
                  <a:lnTo>
                    <a:pt x="4" y="1248"/>
                  </a:lnTo>
                  <a:lnTo>
                    <a:pt x="0" y="1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AB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Freeform 155">
              <a:extLst>
                <a:ext uri="{FF2B5EF4-FFF2-40B4-BE49-F238E27FC236}">
                  <a16:creationId xmlns:a16="http://schemas.microsoft.com/office/drawing/2014/main" id="{F41AF8C6-23DD-BBFD-FE17-EAD737B6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" y="2468"/>
              <a:ext cx="184" cy="76"/>
            </a:xfrm>
            <a:custGeom>
              <a:avLst/>
              <a:gdLst>
                <a:gd name="T0" fmla="*/ 916 w 1659"/>
                <a:gd name="T1" fmla="*/ 3 h 765"/>
                <a:gd name="T2" fmla="*/ 1069 w 1659"/>
                <a:gd name="T3" fmla="*/ 16 h 765"/>
                <a:gd name="T4" fmla="*/ 1167 w 1659"/>
                <a:gd name="T5" fmla="*/ 112 h 765"/>
                <a:gd name="T6" fmla="*/ 1260 w 1659"/>
                <a:gd name="T7" fmla="*/ 199 h 765"/>
                <a:gd name="T8" fmla="*/ 1350 w 1659"/>
                <a:gd name="T9" fmla="*/ 274 h 765"/>
                <a:gd name="T10" fmla="*/ 1435 w 1659"/>
                <a:gd name="T11" fmla="*/ 338 h 765"/>
                <a:gd name="T12" fmla="*/ 1511 w 1659"/>
                <a:gd name="T13" fmla="*/ 387 h 765"/>
                <a:gd name="T14" fmla="*/ 1578 w 1659"/>
                <a:gd name="T15" fmla="*/ 422 h 765"/>
                <a:gd name="T16" fmla="*/ 1635 w 1659"/>
                <a:gd name="T17" fmla="*/ 442 h 765"/>
                <a:gd name="T18" fmla="*/ 1644 w 1659"/>
                <a:gd name="T19" fmla="*/ 478 h 765"/>
                <a:gd name="T20" fmla="*/ 1594 w 1659"/>
                <a:gd name="T21" fmla="*/ 542 h 765"/>
                <a:gd name="T22" fmla="*/ 1522 w 1659"/>
                <a:gd name="T23" fmla="*/ 599 h 765"/>
                <a:gd name="T24" fmla="*/ 1431 w 1659"/>
                <a:gd name="T25" fmla="*/ 650 h 765"/>
                <a:gd name="T26" fmla="*/ 1321 w 1659"/>
                <a:gd name="T27" fmla="*/ 692 h 765"/>
                <a:gd name="T28" fmla="*/ 1197 w 1659"/>
                <a:gd name="T29" fmla="*/ 727 h 765"/>
                <a:gd name="T30" fmla="*/ 1060 w 1659"/>
                <a:gd name="T31" fmla="*/ 750 h 765"/>
                <a:gd name="T32" fmla="*/ 913 w 1659"/>
                <a:gd name="T33" fmla="*/ 762 h 765"/>
                <a:gd name="T34" fmla="*/ 760 w 1659"/>
                <a:gd name="T35" fmla="*/ 762 h 765"/>
                <a:gd name="T36" fmla="*/ 613 w 1659"/>
                <a:gd name="T37" fmla="*/ 750 h 765"/>
                <a:gd name="T38" fmla="*/ 478 w 1659"/>
                <a:gd name="T39" fmla="*/ 728 h 765"/>
                <a:gd name="T40" fmla="*/ 353 w 1659"/>
                <a:gd name="T41" fmla="*/ 695 h 765"/>
                <a:gd name="T42" fmla="*/ 245 w 1659"/>
                <a:gd name="T43" fmla="*/ 652 h 765"/>
                <a:gd name="T44" fmla="*/ 153 w 1659"/>
                <a:gd name="T45" fmla="*/ 603 h 765"/>
                <a:gd name="T46" fmla="*/ 80 w 1659"/>
                <a:gd name="T47" fmla="*/ 546 h 765"/>
                <a:gd name="T48" fmla="*/ 30 w 1659"/>
                <a:gd name="T49" fmla="*/ 484 h 765"/>
                <a:gd name="T50" fmla="*/ 4 w 1659"/>
                <a:gd name="T51" fmla="*/ 417 h 765"/>
                <a:gd name="T52" fmla="*/ 4 w 1659"/>
                <a:gd name="T53" fmla="*/ 347 h 765"/>
                <a:gd name="T54" fmla="*/ 30 w 1659"/>
                <a:gd name="T55" fmla="*/ 281 h 765"/>
                <a:gd name="T56" fmla="*/ 80 w 1659"/>
                <a:gd name="T57" fmla="*/ 219 h 765"/>
                <a:gd name="T58" fmla="*/ 153 w 1659"/>
                <a:gd name="T59" fmla="*/ 162 h 765"/>
                <a:gd name="T60" fmla="*/ 245 w 1659"/>
                <a:gd name="T61" fmla="*/ 112 h 765"/>
                <a:gd name="T62" fmla="*/ 353 w 1659"/>
                <a:gd name="T63" fmla="*/ 70 h 765"/>
                <a:gd name="T64" fmla="*/ 478 w 1659"/>
                <a:gd name="T65" fmla="*/ 37 h 765"/>
                <a:gd name="T66" fmla="*/ 613 w 1659"/>
                <a:gd name="T67" fmla="*/ 15 h 765"/>
                <a:gd name="T68" fmla="*/ 760 w 1659"/>
                <a:gd name="T69" fmla="*/ 3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59" h="765">
                  <a:moveTo>
                    <a:pt x="835" y="0"/>
                  </a:moveTo>
                  <a:lnTo>
                    <a:pt x="916" y="3"/>
                  </a:lnTo>
                  <a:lnTo>
                    <a:pt x="994" y="8"/>
                  </a:lnTo>
                  <a:lnTo>
                    <a:pt x="1069" y="16"/>
                  </a:lnTo>
                  <a:lnTo>
                    <a:pt x="1118" y="66"/>
                  </a:lnTo>
                  <a:lnTo>
                    <a:pt x="1167" y="112"/>
                  </a:lnTo>
                  <a:lnTo>
                    <a:pt x="1214" y="158"/>
                  </a:lnTo>
                  <a:lnTo>
                    <a:pt x="1260" y="199"/>
                  </a:lnTo>
                  <a:lnTo>
                    <a:pt x="1306" y="239"/>
                  </a:lnTo>
                  <a:lnTo>
                    <a:pt x="1350" y="274"/>
                  </a:lnTo>
                  <a:lnTo>
                    <a:pt x="1394" y="308"/>
                  </a:lnTo>
                  <a:lnTo>
                    <a:pt x="1435" y="338"/>
                  </a:lnTo>
                  <a:lnTo>
                    <a:pt x="1474" y="364"/>
                  </a:lnTo>
                  <a:lnTo>
                    <a:pt x="1511" y="387"/>
                  </a:lnTo>
                  <a:lnTo>
                    <a:pt x="1545" y="406"/>
                  </a:lnTo>
                  <a:lnTo>
                    <a:pt x="1578" y="422"/>
                  </a:lnTo>
                  <a:lnTo>
                    <a:pt x="1609" y="434"/>
                  </a:lnTo>
                  <a:lnTo>
                    <a:pt x="1635" y="442"/>
                  </a:lnTo>
                  <a:lnTo>
                    <a:pt x="1659" y="445"/>
                  </a:lnTo>
                  <a:lnTo>
                    <a:pt x="1644" y="478"/>
                  </a:lnTo>
                  <a:lnTo>
                    <a:pt x="1622" y="511"/>
                  </a:lnTo>
                  <a:lnTo>
                    <a:pt x="1594" y="542"/>
                  </a:lnTo>
                  <a:lnTo>
                    <a:pt x="1561" y="572"/>
                  </a:lnTo>
                  <a:lnTo>
                    <a:pt x="1522" y="599"/>
                  </a:lnTo>
                  <a:lnTo>
                    <a:pt x="1479" y="626"/>
                  </a:lnTo>
                  <a:lnTo>
                    <a:pt x="1431" y="650"/>
                  </a:lnTo>
                  <a:lnTo>
                    <a:pt x="1379" y="672"/>
                  </a:lnTo>
                  <a:lnTo>
                    <a:pt x="1321" y="692"/>
                  </a:lnTo>
                  <a:lnTo>
                    <a:pt x="1261" y="711"/>
                  </a:lnTo>
                  <a:lnTo>
                    <a:pt x="1197" y="727"/>
                  </a:lnTo>
                  <a:lnTo>
                    <a:pt x="1131" y="740"/>
                  </a:lnTo>
                  <a:lnTo>
                    <a:pt x="1060" y="750"/>
                  </a:lnTo>
                  <a:lnTo>
                    <a:pt x="988" y="758"/>
                  </a:lnTo>
                  <a:lnTo>
                    <a:pt x="913" y="762"/>
                  </a:lnTo>
                  <a:lnTo>
                    <a:pt x="835" y="765"/>
                  </a:lnTo>
                  <a:lnTo>
                    <a:pt x="760" y="762"/>
                  </a:lnTo>
                  <a:lnTo>
                    <a:pt x="686" y="758"/>
                  </a:lnTo>
                  <a:lnTo>
                    <a:pt x="613" y="750"/>
                  </a:lnTo>
                  <a:lnTo>
                    <a:pt x="544" y="740"/>
                  </a:lnTo>
                  <a:lnTo>
                    <a:pt x="478" y="728"/>
                  </a:lnTo>
                  <a:lnTo>
                    <a:pt x="414" y="712"/>
                  </a:lnTo>
                  <a:lnTo>
                    <a:pt x="353" y="695"/>
                  </a:lnTo>
                  <a:lnTo>
                    <a:pt x="297" y="675"/>
                  </a:lnTo>
                  <a:lnTo>
                    <a:pt x="245" y="652"/>
                  </a:lnTo>
                  <a:lnTo>
                    <a:pt x="197" y="628"/>
                  </a:lnTo>
                  <a:lnTo>
                    <a:pt x="153" y="603"/>
                  </a:lnTo>
                  <a:lnTo>
                    <a:pt x="114" y="575"/>
                  </a:lnTo>
                  <a:lnTo>
                    <a:pt x="80" y="546"/>
                  </a:lnTo>
                  <a:lnTo>
                    <a:pt x="52" y="516"/>
                  </a:lnTo>
                  <a:lnTo>
                    <a:pt x="30" y="484"/>
                  </a:lnTo>
                  <a:lnTo>
                    <a:pt x="14" y="452"/>
                  </a:lnTo>
                  <a:lnTo>
                    <a:pt x="4" y="417"/>
                  </a:lnTo>
                  <a:lnTo>
                    <a:pt x="0" y="383"/>
                  </a:lnTo>
                  <a:lnTo>
                    <a:pt x="4" y="347"/>
                  </a:lnTo>
                  <a:lnTo>
                    <a:pt x="14" y="314"/>
                  </a:lnTo>
                  <a:lnTo>
                    <a:pt x="30" y="281"/>
                  </a:lnTo>
                  <a:lnTo>
                    <a:pt x="52" y="249"/>
                  </a:lnTo>
                  <a:lnTo>
                    <a:pt x="80" y="219"/>
                  </a:lnTo>
                  <a:lnTo>
                    <a:pt x="114" y="190"/>
                  </a:lnTo>
                  <a:lnTo>
                    <a:pt x="153" y="162"/>
                  </a:lnTo>
                  <a:lnTo>
                    <a:pt x="197" y="137"/>
                  </a:lnTo>
                  <a:lnTo>
                    <a:pt x="245" y="112"/>
                  </a:lnTo>
                  <a:lnTo>
                    <a:pt x="297" y="90"/>
                  </a:lnTo>
                  <a:lnTo>
                    <a:pt x="353" y="70"/>
                  </a:lnTo>
                  <a:lnTo>
                    <a:pt x="414" y="52"/>
                  </a:lnTo>
                  <a:lnTo>
                    <a:pt x="478" y="37"/>
                  </a:lnTo>
                  <a:lnTo>
                    <a:pt x="544" y="25"/>
                  </a:lnTo>
                  <a:lnTo>
                    <a:pt x="613" y="15"/>
                  </a:lnTo>
                  <a:lnTo>
                    <a:pt x="686" y="7"/>
                  </a:lnTo>
                  <a:lnTo>
                    <a:pt x="760" y="3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6A331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Freeform 156">
              <a:extLst>
                <a:ext uri="{FF2B5EF4-FFF2-40B4-BE49-F238E27FC236}">
                  <a16:creationId xmlns:a16="http://schemas.microsoft.com/office/drawing/2014/main" id="{CC6DAF0D-5F2B-C36A-059E-D6447A991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2379"/>
              <a:ext cx="135" cy="134"/>
            </a:xfrm>
            <a:custGeom>
              <a:avLst/>
              <a:gdLst>
                <a:gd name="T0" fmla="*/ 88 w 1213"/>
                <a:gd name="T1" fmla="*/ 3 h 1340"/>
                <a:gd name="T2" fmla="*/ 145 w 1213"/>
                <a:gd name="T3" fmla="*/ 21 h 1340"/>
                <a:gd name="T4" fmla="*/ 210 w 1213"/>
                <a:gd name="T5" fmla="*/ 55 h 1340"/>
                <a:gd name="T6" fmla="*/ 285 w 1213"/>
                <a:gd name="T7" fmla="*/ 102 h 1340"/>
                <a:gd name="T8" fmla="*/ 368 w 1213"/>
                <a:gd name="T9" fmla="*/ 162 h 1340"/>
                <a:gd name="T10" fmla="*/ 456 w 1213"/>
                <a:gd name="T11" fmla="*/ 237 h 1340"/>
                <a:gd name="T12" fmla="*/ 549 w 1213"/>
                <a:gd name="T13" fmla="*/ 321 h 1340"/>
                <a:gd name="T14" fmla="*/ 646 w 1213"/>
                <a:gd name="T15" fmla="*/ 415 h 1340"/>
                <a:gd name="T16" fmla="*/ 743 w 1213"/>
                <a:gd name="T17" fmla="*/ 519 h 1340"/>
                <a:gd name="T18" fmla="*/ 837 w 1213"/>
                <a:gd name="T19" fmla="*/ 627 h 1340"/>
                <a:gd name="T20" fmla="*/ 923 w 1213"/>
                <a:gd name="T21" fmla="*/ 734 h 1340"/>
                <a:gd name="T22" fmla="*/ 999 w 1213"/>
                <a:gd name="T23" fmla="*/ 836 h 1340"/>
                <a:gd name="T24" fmla="*/ 1065 w 1213"/>
                <a:gd name="T25" fmla="*/ 934 h 1340"/>
                <a:gd name="T26" fmla="*/ 1121 w 1213"/>
                <a:gd name="T27" fmla="*/ 1025 h 1340"/>
                <a:gd name="T28" fmla="*/ 1164 w 1213"/>
                <a:gd name="T29" fmla="*/ 1107 h 1340"/>
                <a:gd name="T30" fmla="*/ 1194 w 1213"/>
                <a:gd name="T31" fmla="*/ 1180 h 1340"/>
                <a:gd name="T32" fmla="*/ 1210 w 1213"/>
                <a:gd name="T33" fmla="*/ 1241 h 1340"/>
                <a:gd name="T34" fmla="*/ 1212 w 1213"/>
                <a:gd name="T35" fmla="*/ 1290 h 1340"/>
                <a:gd name="T36" fmla="*/ 1197 w 1213"/>
                <a:gd name="T37" fmla="*/ 1322 h 1340"/>
                <a:gd name="T38" fmla="*/ 1167 w 1213"/>
                <a:gd name="T39" fmla="*/ 1339 h 1340"/>
                <a:gd name="T40" fmla="*/ 1124 w 1213"/>
                <a:gd name="T41" fmla="*/ 1337 h 1340"/>
                <a:gd name="T42" fmla="*/ 1068 w 1213"/>
                <a:gd name="T43" fmla="*/ 1319 h 1340"/>
                <a:gd name="T44" fmla="*/ 1002 w 1213"/>
                <a:gd name="T45" fmla="*/ 1286 h 1340"/>
                <a:gd name="T46" fmla="*/ 928 w 1213"/>
                <a:gd name="T47" fmla="*/ 1238 h 1340"/>
                <a:gd name="T48" fmla="*/ 845 w 1213"/>
                <a:gd name="T49" fmla="*/ 1177 h 1340"/>
                <a:gd name="T50" fmla="*/ 756 w 1213"/>
                <a:gd name="T51" fmla="*/ 1104 h 1340"/>
                <a:gd name="T52" fmla="*/ 664 w 1213"/>
                <a:gd name="T53" fmla="*/ 1020 h 1340"/>
                <a:gd name="T54" fmla="*/ 567 w 1213"/>
                <a:gd name="T55" fmla="*/ 925 h 1340"/>
                <a:gd name="T56" fmla="*/ 470 w 1213"/>
                <a:gd name="T57" fmla="*/ 821 h 1340"/>
                <a:gd name="T58" fmla="*/ 347 w 1213"/>
                <a:gd name="T59" fmla="*/ 679 h 1340"/>
                <a:gd name="T60" fmla="*/ 240 w 1213"/>
                <a:gd name="T61" fmla="*/ 542 h 1340"/>
                <a:gd name="T62" fmla="*/ 110 w 1213"/>
                <a:gd name="T63" fmla="*/ 344 h 1340"/>
                <a:gd name="T64" fmla="*/ 63 w 1213"/>
                <a:gd name="T65" fmla="*/ 261 h 1340"/>
                <a:gd name="T66" fmla="*/ 29 w 1213"/>
                <a:gd name="T67" fmla="*/ 187 h 1340"/>
                <a:gd name="T68" fmla="*/ 8 w 1213"/>
                <a:gd name="T69" fmla="*/ 122 h 1340"/>
                <a:gd name="T70" fmla="*/ 0 w 1213"/>
                <a:gd name="T71" fmla="*/ 70 h 1340"/>
                <a:gd name="T72" fmla="*/ 6 w 1213"/>
                <a:gd name="T73" fmla="*/ 31 h 1340"/>
                <a:gd name="T74" fmla="*/ 28 w 1213"/>
                <a:gd name="T75" fmla="*/ 7 h 1340"/>
                <a:gd name="T76" fmla="*/ 65 w 1213"/>
                <a:gd name="T77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13" h="1340">
                  <a:moveTo>
                    <a:pt x="65" y="0"/>
                  </a:moveTo>
                  <a:lnTo>
                    <a:pt x="88" y="3"/>
                  </a:lnTo>
                  <a:lnTo>
                    <a:pt x="116" y="10"/>
                  </a:lnTo>
                  <a:lnTo>
                    <a:pt x="145" y="21"/>
                  </a:lnTo>
                  <a:lnTo>
                    <a:pt x="176" y="36"/>
                  </a:lnTo>
                  <a:lnTo>
                    <a:pt x="210" y="55"/>
                  </a:lnTo>
                  <a:lnTo>
                    <a:pt x="247" y="77"/>
                  </a:lnTo>
                  <a:lnTo>
                    <a:pt x="285" y="102"/>
                  </a:lnTo>
                  <a:lnTo>
                    <a:pt x="325" y="131"/>
                  </a:lnTo>
                  <a:lnTo>
                    <a:pt x="368" y="162"/>
                  </a:lnTo>
                  <a:lnTo>
                    <a:pt x="412" y="198"/>
                  </a:lnTo>
                  <a:lnTo>
                    <a:pt x="456" y="237"/>
                  </a:lnTo>
                  <a:lnTo>
                    <a:pt x="502" y="277"/>
                  </a:lnTo>
                  <a:lnTo>
                    <a:pt x="549" y="321"/>
                  </a:lnTo>
                  <a:lnTo>
                    <a:pt x="598" y="366"/>
                  </a:lnTo>
                  <a:lnTo>
                    <a:pt x="646" y="415"/>
                  </a:lnTo>
                  <a:lnTo>
                    <a:pt x="694" y="466"/>
                  </a:lnTo>
                  <a:lnTo>
                    <a:pt x="743" y="519"/>
                  </a:lnTo>
                  <a:lnTo>
                    <a:pt x="791" y="573"/>
                  </a:lnTo>
                  <a:lnTo>
                    <a:pt x="837" y="627"/>
                  </a:lnTo>
                  <a:lnTo>
                    <a:pt x="881" y="680"/>
                  </a:lnTo>
                  <a:lnTo>
                    <a:pt x="923" y="734"/>
                  </a:lnTo>
                  <a:lnTo>
                    <a:pt x="962" y="786"/>
                  </a:lnTo>
                  <a:lnTo>
                    <a:pt x="999" y="836"/>
                  </a:lnTo>
                  <a:lnTo>
                    <a:pt x="1033" y="885"/>
                  </a:lnTo>
                  <a:lnTo>
                    <a:pt x="1065" y="934"/>
                  </a:lnTo>
                  <a:lnTo>
                    <a:pt x="1095" y="980"/>
                  </a:lnTo>
                  <a:lnTo>
                    <a:pt x="1121" y="1025"/>
                  </a:lnTo>
                  <a:lnTo>
                    <a:pt x="1144" y="1067"/>
                  </a:lnTo>
                  <a:lnTo>
                    <a:pt x="1164" y="1107"/>
                  </a:lnTo>
                  <a:lnTo>
                    <a:pt x="1181" y="1145"/>
                  </a:lnTo>
                  <a:lnTo>
                    <a:pt x="1194" y="1180"/>
                  </a:lnTo>
                  <a:lnTo>
                    <a:pt x="1204" y="1213"/>
                  </a:lnTo>
                  <a:lnTo>
                    <a:pt x="1210" y="1241"/>
                  </a:lnTo>
                  <a:lnTo>
                    <a:pt x="1213" y="1268"/>
                  </a:lnTo>
                  <a:lnTo>
                    <a:pt x="1212" y="1290"/>
                  </a:lnTo>
                  <a:lnTo>
                    <a:pt x="1206" y="1308"/>
                  </a:lnTo>
                  <a:lnTo>
                    <a:pt x="1197" y="1322"/>
                  </a:lnTo>
                  <a:lnTo>
                    <a:pt x="1184" y="1334"/>
                  </a:lnTo>
                  <a:lnTo>
                    <a:pt x="1167" y="1339"/>
                  </a:lnTo>
                  <a:lnTo>
                    <a:pt x="1147" y="1340"/>
                  </a:lnTo>
                  <a:lnTo>
                    <a:pt x="1124" y="1337"/>
                  </a:lnTo>
                  <a:lnTo>
                    <a:pt x="1098" y="1330"/>
                  </a:lnTo>
                  <a:lnTo>
                    <a:pt x="1068" y="1319"/>
                  </a:lnTo>
                  <a:lnTo>
                    <a:pt x="1036" y="1305"/>
                  </a:lnTo>
                  <a:lnTo>
                    <a:pt x="1002" y="1286"/>
                  </a:lnTo>
                  <a:lnTo>
                    <a:pt x="966" y="1264"/>
                  </a:lnTo>
                  <a:lnTo>
                    <a:pt x="928" y="1238"/>
                  </a:lnTo>
                  <a:lnTo>
                    <a:pt x="887" y="1209"/>
                  </a:lnTo>
                  <a:lnTo>
                    <a:pt x="845" y="1177"/>
                  </a:lnTo>
                  <a:lnTo>
                    <a:pt x="801" y="1143"/>
                  </a:lnTo>
                  <a:lnTo>
                    <a:pt x="756" y="1104"/>
                  </a:lnTo>
                  <a:lnTo>
                    <a:pt x="710" y="1063"/>
                  </a:lnTo>
                  <a:lnTo>
                    <a:pt x="664" y="1020"/>
                  </a:lnTo>
                  <a:lnTo>
                    <a:pt x="616" y="973"/>
                  </a:lnTo>
                  <a:lnTo>
                    <a:pt x="567" y="925"/>
                  </a:lnTo>
                  <a:lnTo>
                    <a:pt x="518" y="874"/>
                  </a:lnTo>
                  <a:lnTo>
                    <a:pt x="470" y="821"/>
                  </a:lnTo>
                  <a:lnTo>
                    <a:pt x="407" y="750"/>
                  </a:lnTo>
                  <a:lnTo>
                    <a:pt x="347" y="679"/>
                  </a:lnTo>
                  <a:lnTo>
                    <a:pt x="292" y="609"/>
                  </a:lnTo>
                  <a:lnTo>
                    <a:pt x="240" y="542"/>
                  </a:lnTo>
                  <a:lnTo>
                    <a:pt x="348" y="382"/>
                  </a:lnTo>
                  <a:lnTo>
                    <a:pt x="110" y="344"/>
                  </a:lnTo>
                  <a:lnTo>
                    <a:pt x="84" y="302"/>
                  </a:lnTo>
                  <a:lnTo>
                    <a:pt x="63" y="261"/>
                  </a:lnTo>
                  <a:lnTo>
                    <a:pt x="44" y="223"/>
                  </a:lnTo>
                  <a:lnTo>
                    <a:pt x="29" y="187"/>
                  </a:lnTo>
                  <a:lnTo>
                    <a:pt x="17" y="153"/>
                  </a:lnTo>
                  <a:lnTo>
                    <a:pt x="8" y="122"/>
                  </a:lnTo>
                  <a:lnTo>
                    <a:pt x="2" y="95"/>
                  </a:lnTo>
                  <a:lnTo>
                    <a:pt x="0" y="70"/>
                  </a:lnTo>
                  <a:lnTo>
                    <a:pt x="1" y="49"/>
                  </a:lnTo>
                  <a:lnTo>
                    <a:pt x="6" y="31"/>
                  </a:lnTo>
                  <a:lnTo>
                    <a:pt x="15" y="17"/>
                  </a:lnTo>
                  <a:lnTo>
                    <a:pt x="28" y="7"/>
                  </a:lnTo>
                  <a:lnTo>
                    <a:pt x="45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Freeform 157">
              <a:extLst>
                <a:ext uri="{FF2B5EF4-FFF2-40B4-BE49-F238E27FC236}">
                  <a16:creationId xmlns:a16="http://schemas.microsoft.com/office/drawing/2014/main" id="{E43581CC-2AA9-A685-14B7-DAC598F81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1" y="2480"/>
              <a:ext cx="57" cy="39"/>
            </a:xfrm>
            <a:custGeom>
              <a:avLst/>
              <a:gdLst>
                <a:gd name="T0" fmla="*/ 462 w 519"/>
                <a:gd name="T1" fmla="*/ 0 h 381"/>
                <a:gd name="T2" fmla="*/ 476 w 519"/>
                <a:gd name="T3" fmla="*/ 2 h 381"/>
                <a:gd name="T4" fmla="*/ 490 w 519"/>
                <a:gd name="T5" fmla="*/ 8 h 381"/>
                <a:gd name="T6" fmla="*/ 502 w 519"/>
                <a:gd name="T7" fmla="*/ 18 h 381"/>
                <a:gd name="T8" fmla="*/ 512 w 519"/>
                <a:gd name="T9" fmla="*/ 32 h 381"/>
                <a:gd name="T10" fmla="*/ 518 w 519"/>
                <a:gd name="T11" fmla="*/ 47 h 381"/>
                <a:gd name="T12" fmla="*/ 519 w 519"/>
                <a:gd name="T13" fmla="*/ 64 h 381"/>
                <a:gd name="T14" fmla="*/ 517 w 519"/>
                <a:gd name="T15" fmla="*/ 79 h 381"/>
                <a:gd name="T16" fmla="*/ 512 w 519"/>
                <a:gd name="T17" fmla="*/ 95 h 381"/>
                <a:gd name="T18" fmla="*/ 502 w 519"/>
                <a:gd name="T19" fmla="*/ 108 h 381"/>
                <a:gd name="T20" fmla="*/ 490 w 519"/>
                <a:gd name="T21" fmla="*/ 118 h 381"/>
                <a:gd name="T22" fmla="*/ 87 w 519"/>
                <a:gd name="T23" fmla="*/ 373 h 381"/>
                <a:gd name="T24" fmla="*/ 73 w 519"/>
                <a:gd name="T25" fmla="*/ 380 h 381"/>
                <a:gd name="T26" fmla="*/ 58 w 519"/>
                <a:gd name="T27" fmla="*/ 381 h 381"/>
                <a:gd name="T28" fmla="*/ 44 w 519"/>
                <a:gd name="T29" fmla="*/ 380 h 381"/>
                <a:gd name="T30" fmla="*/ 30 w 519"/>
                <a:gd name="T31" fmla="*/ 373 h 381"/>
                <a:gd name="T32" fmla="*/ 18 w 519"/>
                <a:gd name="T33" fmla="*/ 363 h 381"/>
                <a:gd name="T34" fmla="*/ 8 w 519"/>
                <a:gd name="T35" fmla="*/ 349 h 381"/>
                <a:gd name="T36" fmla="*/ 2 w 519"/>
                <a:gd name="T37" fmla="*/ 333 h 381"/>
                <a:gd name="T38" fmla="*/ 0 w 519"/>
                <a:gd name="T39" fmla="*/ 317 h 381"/>
                <a:gd name="T40" fmla="*/ 2 w 519"/>
                <a:gd name="T41" fmla="*/ 301 h 381"/>
                <a:gd name="T42" fmla="*/ 8 w 519"/>
                <a:gd name="T43" fmla="*/ 286 h 381"/>
                <a:gd name="T44" fmla="*/ 18 w 519"/>
                <a:gd name="T45" fmla="*/ 272 h 381"/>
                <a:gd name="T46" fmla="*/ 30 w 519"/>
                <a:gd name="T47" fmla="*/ 262 h 381"/>
                <a:gd name="T48" fmla="*/ 432 w 519"/>
                <a:gd name="T49" fmla="*/ 8 h 381"/>
                <a:gd name="T50" fmla="*/ 447 w 519"/>
                <a:gd name="T51" fmla="*/ 2 h 381"/>
                <a:gd name="T52" fmla="*/ 462 w 519"/>
                <a:gd name="T53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9" h="381">
                  <a:moveTo>
                    <a:pt x="462" y="0"/>
                  </a:moveTo>
                  <a:lnTo>
                    <a:pt x="476" y="2"/>
                  </a:lnTo>
                  <a:lnTo>
                    <a:pt x="490" y="8"/>
                  </a:lnTo>
                  <a:lnTo>
                    <a:pt x="502" y="18"/>
                  </a:lnTo>
                  <a:lnTo>
                    <a:pt x="512" y="32"/>
                  </a:lnTo>
                  <a:lnTo>
                    <a:pt x="518" y="47"/>
                  </a:lnTo>
                  <a:lnTo>
                    <a:pt x="519" y="64"/>
                  </a:lnTo>
                  <a:lnTo>
                    <a:pt x="517" y="79"/>
                  </a:lnTo>
                  <a:lnTo>
                    <a:pt x="512" y="95"/>
                  </a:lnTo>
                  <a:lnTo>
                    <a:pt x="502" y="108"/>
                  </a:lnTo>
                  <a:lnTo>
                    <a:pt x="490" y="118"/>
                  </a:lnTo>
                  <a:lnTo>
                    <a:pt x="87" y="373"/>
                  </a:lnTo>
                  <a:lnTo>
                    <a:pt x="73" y="380"/>
                  </a:lnTo>
                  <a:lnTo>
                    <a:pt x="58" y="381"/>
                  </a:lnTo>
                  <a:lnTo>
                    <a:pt x="44" y="380"/>
                  </a:lnTo>
                  <a:lnTo>
                    <a:pt x="30" y="373"/>
                  </a:lnTo>
                  <a:lnTo>
                    <a:pt x="18" y="363"/>
                  </a:lnTo>
                  <a:lnTo>
                    <a:pt x="8" y="349"/>
                  </a:lnTo>
                  <a:lnTo>
                    <a:pt x="2" y="333"/>
                  </a:lnTo>
                  <a:lnTo>
                    <a:pt x="0" y="317"/>
                  </a:lnTo>
                  <a:lnTo>
                    <a:pt x="2" y="301"/>
                  </a:lnTo>
                  <a:lnTo>
                    <a:pt x="8" y="286"/>
                  </a:lnTo>
                  <a:lnTo>
                    <a:pt x="18" y="272"/>
                  </a:lnTo>
                  <a:lnTo>
                    <a:pt x="30" y="262"/>
                  </a:lnTo>
                  <a:lnTo>
                    <a:pt x="432" y="8"/>
                  </a:lnTo>
                  <a:lnTo>
                    <a:pt x="447" y="2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5" name="Freeform 158">
              <a:extLst>
                <a:ext uri="{FF2B5EF4-FFF2-40B4-BE49-F238E27FC236}">
                  <a16:creationId xmlns:a16="http://schemas.microsoft.com/office/drawing/2014/main" id="{E2A5820B-D17F-6AF8-E26D-1012FAC34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" y="2480"/>
              <a:ext cx="71" cy="51"/>
            </a:xfrm>
            <a:custGeom>
              <a:avLst/>
              <a:gdLst>
                <a:gd name="T0" fmla="*/ 573 w 634"/>
                <a:gd name="T1" fmla="*/ 0 h 509"/>
                <a:gd name="T2" fmla="*/ 588 w 634"/>
                <a:gd name="T3" fmla="*/ 1 h 509"/>
                <a:gd name="T4" fmla="*/ 601 w 634"/>
                <a:gd name="T5" fmla="*/ 6 h 509"/>
                <a:gd name="T6" fmla="*/ 614 w 634"/>
                <a:gd name="T7" fmla="*/ 15 h 509"/>
                <a:gd name="T8" fmla="*/ 624 w 634"/>
                <a:gd name="T9" fmla="*/ 28 h 509"/>
                <a:gd name="T10" fmla="*/ 631 w 634"/>
                <a:gd name="T11" fmla="*/ 43 h 509"/>
                <a:gd name="T12" fmla="*/ 634 w 634"/>
                <a:gd name="T13" fmla="*/ 59 h 509"/>
                <a:gd name="T14" fmla="*/ 633 w 634"/>
                <a:gd name="T15" fmla="*/ 76 h 509"/>
                <a:gd name="T16" fmla="*/ 628 w 634"/>
                <a:gd name="T17" fmla="*/ 92 h 509"/>
                <a:gd name="T18" fmla="*/ 620 w 634"/>
                <a:gd name="T19" fmla="*/ 105 h 509"/>
                <a:gd name="T20" fmla="*/ 608 w 634"/>
                <a:gd name="T21" fmla="*/ 116 h 509"/>
                <a:gd name="T22" fmla="*/ 90 w 634"/>
                <a:gd name="T23" fmla="*/ 499 h 509"/>
                <a:gd name="T24" fmla="*/ 74 w 634"/>
                <a:gd name="T25" fmla="*/ 506 h 509"/>
                <a:gd name="T26" fmla="*/ 58 w 634"/>
                <a:gd name="T27" fmla="*/ 509 h 509"/>
                <a:gd name="T28" fmla="*/ 44 w 634"/>
                <a:gd name="T29" fmla="*/ 506 h 509"/>
                <a:gd name="T30" fmla="*/ 31 w 634"/>
                <a:gd name="T31" fmla="*/ 502 h 509"/>
                <a:gd name="T32" fmla="*/ 19 w 634"/>
                <a:gd name="T33" fmla="*/ 493 h 509"/>
                <a:gd name="T34" fmla="*/ 9 w 634"/>
                <a:gd name="T35" fmla="*/ 481 h 509"/>
                <a:gd name="T36" fmla="*/ 2 w 634"/>
                <a:gd name="T37" fmla="*/ 465 h 509"/>
                <a:gd name="T38" fmla="*/ 0 w 634"/>
                <a:gd name="T39" fmla="*/ 449 h 509"/>
                <a:gd name="T40" fmla="*/ 1 w 634"/>
                <a:gd name="T41" fmla="*/ 433 h 509"/>
                <a:gd name="T42" fmla="*/ 5 w 634"/>
                <a:gd name="T43" fmla="*/ 418 h 509"/>
                <a:gd name="T44" fmla="*/ 13 w 634"/>
                <a:gd name="T45" fmla="*/ 403 h 509"/>
                <a:gd name="T46" fmla="*/ 26 w 634"/>
                <a:gd name="T47" fmla="*/ 392 h 509"/>
                <a:gd name="T48" fmla="*/ 544 w 634"/>
                <a:gd name="T49" fmla="*/ 11 h 509"/>
                <a:gd name="T50" fmla="*/ 558 w 634"/>
                <a:gd name="T51" fmla="*/ 3 h 509"/>
                <a:gd name="T52" fmla="*/ 573 w 634"/>
                <a:gd name="T53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34" h="509">
                  <a:moveTo>
                    <a:pt x="573" y="0"/>
                  </a:moveTo>
                  <a:lnTo>
                    <a:pt x="588" y="1"/>
                  </a:lnTo>
                  <a:lnTo>
                    <a:pt x="601" y="6"/>
                  </a:lnTo>
                  <a:lnTo>
                    <a:pt x="614" y="15"/>
                  </a:lnTo>
                  <a:lnTo>
                    <a:pt x="624" y="28"/>
                  </a:lnTo>
                  <a:lnTo>
                    <a:pt x="631" y="43"/>
                  </a:lnTo>
                  <a:lnTo>
                    <a:pt x="634" y="59"/>
                  </a:lnTo>
                  <a:lnTo>
                    <a:pt x="633" y="76"/>
                  </a:lnTo>
                  <a:lnTo>
                    <a:pt x="628" y="92"/>
                  </a:lnTo>
                  <a:lnTo>
                    <a:pt x="620" y="105"/>
                  </a:lnTo>
                  <a:lnTo>
                    <a:pt x="608" y="116"/>
                  </a:lnTo>
                  <a:lnTo>
                    <a:pt x="90" y="499"/>
                  </a:lnTo>
                  <a:lnTo>
                    <a:pt x="74" y="506"/>
                  </a:lnTo>
                  <a:lnTo>
                    <a:pt x="58" y="509"/>
                  </a:lnTo>
                  <a:lnTo>
                    <a:pt x="44" y="506"/>
                  </a:lnTo>
                  <a:lnTo>
                    <a:pt x="31" y="502"/>
                  </a:lnTo>
                  <a:lnTo>
                    <a:pt x="19" y="493"/>
                  </a:lnTo>
                  <a:lnTo>
                    <a:pt x="9" y="481"/>
                  </a:lnTo>
                  <a:lnTo>
                    <a:pt x="2" y="465"/>
                  </a:lnTo>
                  <a:lnTo>
                    <a:pt x="0" y="449"/>
                  </a:lnTo>
                  <a:lnTo>
                    <a:pt x="1" y="433"/>
                  </a:lnTo>
                  <a:lnTo>
                    <a:pt x="5" y="418"/>
                  </a:lnTo>
                  <a:lnTo>
                    <a:pt x="13" y="403"/>
                  </a:lnTo>
                  <a:lnTo>
                    <a:pt x="26" y="392"/>
                  </a:lnTo>
                  <a:lnTo>
                    <a:pt x="544" y="11"/>
                  </a:lnTo>
                  <a:lnTo>
                    <a:pt x="558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6" name="Freeform 159">
              <a:extLst>
                <a:ext uri="{FF2B5EF4-FFF2-40B4-BE49-F238E27FC236}">
                  <a16:creationId xmlns:a16="http://schemas.microsoft.com/office/drawing/2014/main" id="{08D53E83-A073-8F58-8274-7A5A5F1A0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8" y="2487"/>
              <a:ext cx="64" cy="51"/>
            </a:xfrm>
            <a:custGeom>
              <a:avLst/>
              <a:gdLst>
                <a:gd name="T0" fmla="*/ 511 w 575"/>
                <a:gd name="T1" fmla="*/ 0 h 509"/>
                <a:gd name="T2" fmla="*/ 526 w 575"/>
                <a:gd name="T3" fmla="*/ 0 h 509"/>
                <a:gd name="T4" fmla="*/ 540 w 575"/>
                <a:gd name="T5" fmla="*/ 4 h 509"/>
                <a:gd name="T6" fmla="*/ 553 w 575"/>
                <a:gd name="T7" fmla="*/ 12 h 509"/>
                <a:gd name="T8" fmla="*/ 564 w 575"/>
                <a:gd name="T9" fmla="*/ 24 h 509"/>
                <a:gd name="T10" fmla="*/ 571 w 575"/>
                <a:gd name="T11" fmla="*/ 40 h 509"/>
                <a:gd name="T12" fmla="*/ 575 w 575"/>
                <a:gd name="T13" fmla="*/ 55 h 509"/>
                <a:gd name="T14" fmla="*/ 575 w 575"/>
                <a:gd name="T15" fmla="*/ 72 h 509"/>
                <a:gd name="T16" fmla="*/ 571 w 575"/>
                <a:gd name="T17" fmla="*/ 88 h 509"/>
                <a:gd name="T18" fmla="*/ 563 w 575"/>
                <a:gd name="T19" fmla="*/ 102 h 509"/>
                <a:gd name="T20" fmla="*/ 552 w 575"/>
                <a:gd name="T21" fmla="*/ 114 h 509"/>
                <a:gd name="T22" fmla="*/ 91 w 575"/>
                <a:gd name="T23" fmla="*/ 496 h 509"/>
                <a:gd name="T24" fmla="*/ 80 w 575"/>
                <a:gd name="T25" fmla="*/ 503 h 509"/>
                <a:gd name="T26" fmla="*/ 69 w 575"/>
                <a:gd name="T27" fmla="*/ 507 h 509"/>
                <a:gd name="T28" fmla="*/ 57 w 575"/>
                <a:gd name="T29" fmla="*/ 509 h 509"/>
                <a:gd name="T30" fmla="*/ 44 w 575"/>
                <a:gd name="T31" fmla="*/ 507 h 509"/>
                <a:gd name="T32" fmla="*/ 32 w 575"/>
                <a:gd name="T33" fmla="*/ 502 h 509"/>
                <a:gd name="T34" fmla="*/ 20 w 575"/>
                <a:gd name="T35" fmla="*/ 495 h 509"/>
                <a:gd name="T36" fmla="*/ 11 w 575"/>
                <a:gd name="T37" fmla="*/ 483 h 509"/>
                <a:gd name="T38" fmla="*/ 3 w 575"/>
                <a:gd name="T39" fmla="*/ 468 h 509"/>
                <a:gd name="T40" fmla="*/ 0 w 575"/>
                <a:gd name="T41" fmla="*/ 452 h 509"/>
                <a:gd name="T42" fmla="*/ 0 w 575"/>
                <a:gd name="T43" fmla="*/ 436 h 509"/>
                <a:gd name="T44" fmla="*/ 4 w 575"/>
                <a:gd name="T45" fmla="*/ 420 h 509"/>
                <a:gd name="T46" fmla="*/ 11 w 575"/>
                <a:gd name="T47" fmla="*/ 406 h 509"/>
                <a:gd name="T48" fmla="*/ 22 w 575"/>
                <a:gd name="T49" fmla="*/ 394 h 509"/>
                <a:gd name="T50" fmla="*/ 484 w 575"/>
                <a:gd name="T51" fmla="*/ 12 h 509"/>
                <a:gd name="T52" fmla="*/ 497 w 575"/>
                <a:gd name="T53" fmla="*/ 3 h 509"/>
                <a:gd name="T54" fmla="*/ 511 w 575"/>
                <a:gd name="T55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5" h="509">
                  <a:moveTo>
                    <a:pt x="511" y="0"/>
                  </a:moveTo>
                  <a:lnTo>
                    <a:pt x="526" y="0"/>
                  </a:lnTo>
                  <a:lnTo>
                    <a:pt x="540" y="4"/>
                  </a:lnTo>
                  <a:lnTo>
                    <a:pt x="553" y="12"/>
                  </a:lnTo>
                  <a:lnTo>
                    <a:pt x="564" y="24"/>
                  </a:lnTo>
                  <a:lnTo>
                    <a:pt x="571" y="40"/>
                  </a:lnTo>
                  <a:lnTo>
                    <a:pt x="575" y="55"/>
                  </a:lnTo>
                  <a:lnTo>
                    <a:pt x="575" y="72"/>
                  </a:lnTo>
                  <a:lnTo>
                    <a:pt x="571" y="88"/>
                  </a:lnTo>
                  <a:lnTo>
                    <a:pt x="563" y="102"/>
                  </a:lnTo>
                  <a:lnTo>
                    <a:pt x="552" y="114"/>
                  </a:lnTo>
                  <a:lnTo>
                    <a:pt x="91" y="496"/>
                  </a:lnTo>
                  <a:lnTo>
                    <a:pt x="80" y="503"/>
                  </a:lnTo>
                  <a:lnTo>
                    <a:pt x="69" y="507"/>
                  </a:lnTo>
                  <a:lnTo>
                    <a:pt x="57" y="509"/>
                  </a:lnTo>
                  <a:lnTo>
                    <a:pt x="44" y="507"/>
                  </a:lnTo>
                  <a:lnTo>
                    <a:pt x="32" y="502"/>
                  </a:lnTo>
                  <a:lnTo>
                    <a:pt x="20" y="495"/>
                  </a:lnTo>
                  <a:lnTo>
                    <a:pt x="11" y="483"/>
                  </a:lnTo>
                  <a:lnTo>
                    <a:pt x="3" y="468"/>
                  </a:lnTo>
                  <a:lnTo>
                    <a:pt x="0" y="452"/>
                  </a:lnTo>
                  <a:lnTo>
                    <a:pt x="0" y="436"/>
                  </a:lnTo>
                  <a:lnTo>
                    <a:pt x="4" y="420"/>
                  </a:lnTo>
                  <a:lnTo>
                    <a:pt x="11" y="406"/>
                  </a:lnTo>
                  <a:lnTo>
                    <a:pt x="22" y="394"/>
                  </a:lnTo>
                  <a:lnTo>
                    <a:pt x="484" y="12"/>
                  </a:lnTo>
                  <a:lnTo>
                    <a:pt x="497" y="3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7" name="Freeform 160">
              <a:extLst>
                <a:ext uri="{FF2B5EF4-FFF2-40B4-BE49-F238E27FC236}">
                  <a16:creationId xmlns:a16="http://schemas.microsoft.com/office/drawing/2014/main" id="{41F9B3E1-A07C-DC01-901C-0FC1EAD47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7" y="2500"/>
              <a:ext cx="45" cy="38"/>
            </a:xfrm>
            <a:custGeom>
              <a:avLst/>
              <a:gdLst>
                <a:gd name="T0" fmla="*/ 351 w 403"/>
                <a:gd name="T1" fmla="*/ 0 h 382"/>
                <a:gd name="T2" fmla="*/ 366 w 403"/>
                <a:gd name="T3" fmla="*/ 4 h 382"/>
                <a:gd name="T4" fmla="*/ 380 w 403"/>
                <a:gd name="T5" fmla="*/ 12 h 382"/>
                <a:gd name="T6" fmla="*/ 391 w 403"/>
                <a:gd name="T7" fmla="*/ 24 h 382"/>
                <a:gd name="T8" fmla="*/ 399 w 403"/>
                <a:gd name="T9" fmla="*/ 38 h 382"/>
                <a:gd name="T10" fmla="*/ 403 w 403"/>
                <a:gd name="T11" fmla="*/ 54 h 382"/>
                <a:gd name="T12" fmla="*/ 403 w 403"/>
                <a:gd name="T13" fmla="*/ 70 h 382"/>
                <a:gd name="T14" fmla="*/ 400 w 403"/>
                <a:gd name="T15" fmla="*/ 86 h 382"/>
                <a:gd name="T16" fmla="*/ 392 w 403"/>
                <a:gd name="T17" fmla="*/ 100 h 382"/>
                <a:gd name="T18" fmla="*/ 382 w 403"/>
                <a:gd name="T19" fmla="*/ 112 h 382"/>
                <a:gd name="T20" fmla="*/ 93 w 403"/>
                <a:gd name="T21" fmla="*/ 368 h 382"/>
                <a:gd name="T22" fmla="*/ 82 w 403"/>
                <a:gd name="T23" fmla="*/ 375 h 382"/>
                <a:gd name="T24" fmla="*/ 70 w 403"/>
                <a:gd name="T25" fmla="*/ 380 h 382"/>
                <a:gd name="T26" fmla="*/ 57 w 403"/>
                <a:gd name="T27" fmla="*/ 382 h 382"/>
                <a:gd name="T28" fmla="*/ 41 w 403"/>
                <a:gd name="T29" fmla="*/ 379 h 382"/>
                <a:gd name="T30" fmla="*/ 25 w 403"/>
                <a:gd name="T31" fmla="*/ 371 h 382"/>
                <a:gd name="T32" fmla="*/ 12 w 403"/>
                <a:gd name="T33" fmla="*/ 358 h 382"/>
                <a:gd name="T34" fmla="*/ 4 w 403"/>
                <a:gd name="T35" fmla="*/ 343 h 382"/>
                <a:gd name="T36" fmla="*/ 0 w 403"/>
                <a:gd name="T37" fmla="*/ 328 h 382"/>
                <a:gd name="T38" fmla="*/ 0 w 403"/>
                <a:gd name="T39" fmla="*/ 311 h 382"/>
                <a:gd name="T40" fmla="*/ 4 w 403"/>
                <a:gd name="T41" fmla="*/ 295 h 382"/>
                <a:gd name="T42" fmla="*/ 11 w 403"/>
                <a:gd name="T43" fmla="*/ 280 h 382"/>
                <a:gd name="T44" fmla="*/ 21 w 403"/>
                <a:gd name="T45" fmla="*/ 268 h 382"/>
                <a:gd name="T46" fmla="*/ 309 w 403"/>
                <a:gd name="T47" fmla="*/ 14 h 382"/>
                <a:gd name="T48" fmla="*/ 322 w 403"/>
                <a:gd name="T49" fmla="*/ 5 h 382"/>
                <a:gd name="T50" fmla="*/ 337 w 403"/>
                <a:gd name="T51" fmla="*/ 0 h 382"/>
                <a:gd name="T52" fmla="*/ 351 w 403"/>
                <a:gd name="T53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3" h="382">
                  <a:moveTo>
                    <a:pt x="351" y="0"/>
                  </a:moveTo>
                  <a:lnTo>
                    <a:pt x="366" y="4"/>
                  </a:lnTo>
                  <a:lnTo>
                    <a:pt x="380" y="12"/>
                  </a:lnTo>
                  <a:lnTo>
                    <a:pt x="391" y="24"/>
                  </a:lnTo>
                  <a:lnTo>
                    <a:pt x="399" y="38"/>
                  </a:lnTo>
                  <a:lnTo>
                    <a:pt x="403" y="54"/>
                  </a:lnTo>
                  <a:lnTo>
                    <a:pt x="403" y="70"/>
                  </a:lnTo>
                  <a:lnTo>
                    <a:pt x="400" y="86"/>
                  </a:lnTo>
                  <a:lnTo>
                    <a:pt x="392" y="100"/>
                  </a:lnTo>
                  <a:lnTo>
                    <a:pt x="382" y="112"/>
                  </a:lnTo>
                  <a:lnTo>
                    <a:pt x="93" y="368"/>
                  </a:lnTo>
                  <a:lnTo>
                    <a:pt x="82" y="375"/>
                  </a:lnTo>
                  <a:lnTo>
                    <a:pt x="70" y="380"/>
                  </a:lnTo>
                  <a:lnTo>
                    <a:pt x="57" y="382"/>
                  </a:lnTo>
                  <a:lnTo>
                    <a:pt x="41" y="379"/>
                  </a:lnTo>
                  <a:lnTo>
                    <a:pt x="25" y="371"/>
                  </a:lnTo>
                  <a:lnTo>
                    <a:pt x="12" y="358"/>
                  </a:lnTo>
                  <a:lnTo>
                    <a:pt x="4" y="343"/>
                  </a:lnTo>
                  <a:lnTo>
                    <a:pt x="0" y="328"/>
                  </a:lnTo>
                  <a:lnTo>
                    <a:pt x="0" y="311"/>
                  </a:lnTo>
                  <a:lnTo>
                    <a:pt x="4" y="295"/>
                  </a:lnTo>
                  <a:lnTo>
                    <a:pt x="11" y="280"/>
                  </a:lnTo>
                  <a:lnTo>
                    <a:pt x="21" y="268"/>
                  </a:lnTo>
                  <a:lnTo>
                    <a:pt x="309" y="14"/>
                  </a:lnTo>
                  <a:lnTo>
                    <a:pt x="322" y="5"/>
                  </a:lnTo>
                  <a:lnTo>
                    <a:pt x="337" y="0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8" name="Freeform 161">
              <a:extLst>
                <a:ext uri="{FF2B5EF4-FFF2-40B4-BE49-F238E27FC236}">
                  <a16:creationId xmlns:a16="http://schemas.microsoft.com/office/drawing/2014/main" id="{14709DF2-A7D0-21DA-E091-4E7532CA3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" y="2587"/>
              <a:ext cx="83" cy="81"/>
            </a:xfrm>
            <a:custGeom>
              <a:avLst/>
              <a:gdLst>
                <a:gd name="T0" fmla="*/ 0 w 751"/>
                <a:gd name="T1" fmla="*/ 0 h 816"/>
                <a:gd name="T2" fmla="*/ 38 w 751"/>
                <a:gd name="T3" fmla="*/ 17 h 816"/>
                <a:gd name="T4" fmla="*/ 80 w 751"/>
                <a:gd name="T5" fmla="*/ 33 h 816"/>
                <a:gd name="T6" fmla="*/ 127 w 751"/>
                <a:gd name="T7" fmla="*/ 49 h 816"/>
                <a:gd name="T8" fmla="*/ 176 w 751"/>
                <a:gd name="T9" fmla="*/ 65 h 816"/>
                <a:gd name="T10" fmla="*/ 231 w 751"/>
                <a:gd name="T11" fmla="*/ 80 h 816"/>
                <a:gd name="T12" fmla="*/ 296 w 751"/>
                <a:gd name="T13" fmla="*/ 97 h 816"/>
                <a:gd name="T14" fmla="*/ 355 w 751"/>
                <a:gd name="T15" fmla="*/ 114 h 816"/>
                <a:gd name="T16" fmla="*/ 410 w 751"/>
                <a:gd name="T17" fmla="*/ 129 h 816"/>
                <a:gd name="T18" fmla="*/ 459 w 751"/>
                <a:gd name="T19" fmla="*/ 143 h 816"/>
                <a:gd name="T20" fmla="*/ 502 w 751"/>
                <a:gd name="T21" fmla="*/ 160 h 816"/>
                <a:gd name="T22" fmla="*/ 541 w 751"/>
                <a:gd name="T23" fmla="*/ 177 h 816"/>
                <a:gd name="T24" fmla="*/ 575 w 751"/>
                <a:gd name="T25" fmla="*/ 196 h 816"/>
                <a:gd name="T26" fmla="*/ 605 w 751"/>
                <a:gd name="T27" fmla="*/ 217 h 816"/>
                <a:gd name="T28" fmla="*/ 633 w 751"/>
                <a:gd name="T29" fmla="*/ 240 h 816"/>
                <a:gd name="T30" fmla="*/ 656 w 751"/>
                <a:gd name="T31" fmla="*/ 267 h 816"/>
                <a:gd name="T32" fmla="*/ 676 w 751"/>
                <a:gd name="T33" fmla="*/ 297 h 816"/>
                <a:gd name="T34" fmla="*/ 694 w 751"/>
                <a:gd name="T35" fmla="*/ 332 h 816"/>
                <a:gd name="T36" fmla="*/ 708 w 751"/>
                <a:gd name="T37" fmla="*/ 371 h 816"/>
                <a:gd name="T38" fmla="*/ 721 w 751"/>
                <a:gd name="T39" fmla="*/ 416 h 816"/>
                <a:gd name="T40" fmla="*/ 732 w 751"/>
                <a:gd name="T41" fmla="*/ 467 h 816"/>
                <a:gd name="T42" fmla="*/ 741 w 751"/>
                <a:gd name="T43" fmla="*/ 525 h 816"/>
                <a:gd name="T44" fmla="*/ 749 w 751"/>
                <a:gd name="T45" fmla="*/ 589 h 816"/>
                <a:gd name="T46" fmla="*/ 751 w 751"/>
                <a:gd name="T47" fmla="*/ 617 h 816"/>
                <a:gd name="T48" fmla="*/ 751 w 751"/>
                <a:gd name="T49" fmla="*/ 643 h 816"/>
                <a:gd name="T50" fmla="*/ 748 w 751"/>
                <a:gd name="T51" fmla="*/ 668 h 816"/>
                <a:gd name="T52" fmla="*/ 742 w 751"/>
                <a:gd name="T53" fmla="*/ 691 h 816"/>
                <a:gd name="T54" fmla="*/ 734 w 751"/>
                <a:gd name="T55" fmla="*/ 714 h 816"/>
                <a:gd name="T56" fmla="*/ 724 w 751"/>
                <a:gd name="T57" fmla="*/ 734 h 816"/>
                <a:gd name="T58" fmla="*/ 710 w 751"/>
                <a:gd name="T59" fmla="*/ 752 h 816"/>
                <a:gd name="T60" fmla="*/ 695 w 751"/>
                <a:gd name="T61" fmla="*/ 769 h 816"/>
                <a:gd name="T62" fmla="*/ 676 w 751"/>
                <a:gd name="T63" fmla="*/ 783 h 816"/>
                <a:gd name="T64" fmla="*/ 654 w 751"/>
                <a:gd name="T65" fmla="*/ 796 h 816"/>
                <a:gd name="T66" fmla="*/ 630 w 751"/>
                <a:gd name="T67" fmla="*/ 804 h 816"/>
                <a:gd name="T68" fmla="*/ 601 w 751"/>
                <a:gd name="T69" fmla="*/ 811 h 816"/>
                <a:gd name="T70" fmla="*/ 571 w 751"/>
                <a:gd name="T71" fmla="*/ 814 h 816"/>
                <a:gd name="T72" fmla="*/ 538 w 751"/>
                <a:gd name="T73" fmla="*/ 816 h 816"/>
                <a:gd name="T74" fmla="*/ 501 w 751"/>
                <a:gd name="T75" fmla="*/ 812 h 816"/>
                <a:gd name="T76" fmla="*/ 461 w 751"/>
                <a:gd name="T77" fmla="*/ 807 h 816"/>
                <a:gd name="T78" fmla="*/ 418 w 751"/>
                <a:gd name="T79" fmla="*/ 797 h 816"/>
                <a:gd name="T80" fmla="*/ 372 w 751"/>
                <a:gd name="T81" fmla="*/ 783 h 816"/>
                <a:gd name="T82" fmla="*/ 322 w 751"/>
                <a:gd name="T83" fmla="*/ 766 h 816"/>
                <a:gd name="T84" fmla="*/ 269 w 751"/>
                <a:gd name="T85" fmla="*/ 745 h 816"/>
                <a:gd name="T86" fmla="*/ 212 w 751"/>
                <a:gd name="T87" fmla="*/ 718 h 816"/>
                <a:gd name="T88" fmla="*/ 152 w 751"/>
                <a:gd name="T89" fmla="*/ 688 h 816"/>
                <a:gd name="T90" fmla="*/ 88 w 751"/>
                <a:gd name="T91" fmla="*/ 653 h 816"/>
                <a:gd name="T92" fmla="*/ 43 w 751"/>
                <a:gd name="T93" fmla="*/ 626 h 816"/>
                <a:gd name="T94" fmla="*/ 0 w 751"/>
                <a:gd name="T95" fmla="*/ 598 h 816"/>
                <a:gd name="T96" fmla="*/ 0 w 751"/>
                <a:gd name="T97" fmla="*/ 0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51" h="816">
                  <a:moveTo>
                    <a:pt x="0" y="0"/>
                  </a:moveTo>
                  <a:lnTo>
                    <a:pt x="38" y="17"/>
                  </a:lnTo>
                  <a:lnTo>
                    <a:pt x="80" y="33"/>
                  </a:lnTo>
                  <a:lnTo>
                    <a:pt x="127" y="49"/>
                  </a:lnTo>
                  <a:lnTo>
                    <a:pt x="176" y="65"/>
                  </a:lnTo>
                  <a:lnTo>
                    <a:pt x="231" y="80"/>
                  </a:lnTo>
                  <a:lnTo>
                    <a:pt x="296" y="97"/>
                  </a:lnTo>
                  <a:lnTo>
                    <a:pt x="355" y="114"/>
                  </a:lnTo>
                  <a:lnTo>
                    <a:pt x="410" y="129"/>
                  </a:lnTo>
                  <a:lnTo>
                    <a:pt x="459" y="143"/>
                  </a:lnTo>
                  <a:lnTo>
                    <a:pt x="502" y="160"/>
                  </a:lnTo>
                  <a:lnTo>
                    <a:pt x="541" y="177"/>
                  </a:lnTo>
                  <a:lnTo>
                    <a:pt x="575" y="196"/>
                  </a:lnTo>
                  <a:lnTo>
                    <a:pt x="605" y="217"/>
                  </a:lnTo>
                  <a:lnTo>
                    <a:pt x="633" y="240"/>
                  </a:lnTo>
                  <a:lnTo>
                    <a:pt x="656" y="267"/>
                  </a:lnTo>
                  <a:lnTo>
                    <a:pt x="676" y="297"/>
                  </a:lnTo>
                  <a:lnTo>
                    <a:pt x="694" y="332"/>
                  </a:lnTo>
                  <a:lnTo>
                    <a:pt x="708" y="371"/>
                  </a:lnTo>
                  <a:lnTo>
                    <a:pt x="721" y="416"/>
                  </a:lnTo>
                  <a:lnTo>
                    <a:pt x="732" y="467"/>
                  </a:lnTo>
                  <a:lnTo>
                    <a:pt x="741" y="525"/>
                  </a:lnTo>
                  <a:lnTo>
                    <a:pt x="749" y="589"/>
                  </a:lnTo>
                  <a:lnTo>
                    <a:pt x="751" y="617"/>
                  </a:lnTo>
                  <a:lnTo>
                    <a:pt x="751" y="643"/>
                  </a:lnTo>
                  <a:lnTo>
                    <a:pt x="748" y="668"/>
                  </a:lnTo>
                  <a:lnTo>
                    <a:pt x="742" y="691"/>
                  </a:lnTo>
                  <a:lnTo>
                    <a:pt x="734" y="714"/>
                  </a:lnTo>
                  <a:lnTo>
                    <a:pt x="724" y="734"/>
                  </a:lnTo>
                  <a:lnTo>
                    <a:pt x="710" y="752"/>
                  </a:lnTo>
                  <a:lnTo>
                    <a:pt x="695" y="769"/>
                  </a:lnTo>
                  <a:lnTo>
                    <a:pt x="676" y="783"/>
                  </a:lnTo>
                  <a:lnTo>
                    <a:pt x="654" y="796"/>
                  </a:lnTo>
                  <a:lnTo>
                    <a:pt x="630" y="804"/>
                  </a:lnTo>
                  <a:lnTo>
                    <a:pt x="601" y="811"/>
                  </a:lnTo>
                  <a:lnTo>
                    <a:pt x="571" y="814"/>
                  </a:lnTo>
                  <a:lnTo>
                    <a:pt x="538" y="816"/>
                  </a:lnTo>
                  <a:lnTo>
                    <a:pt x="501" y="812"/>
                  </a:lnTo>
                  <a:lnTo>
                    <a:pt x="461" y="807"/>
                  </a:lnTo>
                  <a:lnTo>
                    <a:pt x="418" y="797"/>
                  </a:lnTo>
                  <a:lnTo>
                    <a:pt x="372" y="783"/>
                  </a:lnTo>
                  <a:lnTo>
                    <a:pt x="322" y="766"/>
                  </a:lnTo>
                  <a:lnTo>
                    <a:pt x="269" y="745"/>
                  </a:lnTo>
                  <a:lnTo>
                    <a:pt x="212" y="718"/>
                  </a:lnTo>
                  <a:lnTo>
                    <a:pt x="152" y="688"/>
                  </a:lnTo>
                  <a:lnTo>
                    <a:pt x="88" y="653"/>
                  </a:lnTo>
                  <a:lnTo>
                    <a:pt x="43" y="626"/>
                  </a:lnTo>
                  <a:lnTo>
                    <a:pt x="0" y="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D70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99" name="Group 180">
            <a:extLst>
              <a:ext uri="{FF2B5EF4-FFF2-40B4-BE49-F238E27FC236}">
                <a16:creationId xmlns:a16="http://schemas.microsoft.com/office/drawing/2014/main" id="{E5326289-A55A-0206-D290-92B34E2E06D6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8229546" y="4490879"/>
            <a:ext cx="298714" cy="316709"/>
            <a:chOff x="1160" y="1766"/>
            <a:chExt cx="332" cy="352"/>
          </a:xfrm>
          <a:effectLst>
            <a:outerShdw blurRad="88900" dist="63500" dir="600000" algn="tl" rotWithShape="0">
              <a:prstClr val="black">
                <a:alpha val="40000"/>
              </a:prstClr>
            </a:outerShdw>
          </a:effectLst>
        </p:grpSpPr>
        <p:sp>
          <p:nvSpPr>
            <p:cNvPr id="400" name="Freeform 182">
              <a:extLst>
                <a:ext uri="{FF2B5EF4-FFF2-40B4-BE49-F238E27FC236}">
                  <a16:creationId xmlns:a16="http://schemas.microsoft.com/office/drawing/2014/main" id="{24234622-20E9-2EC9-3208-F6688B331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" y="1799"/>
              <a:ext cx="110" cy="110"/>
            </a:xfrm>
            <a:custGeom>
              <a:avLst/>
              <a:gdLst>
                <a:gd name="T0" fmla="*/ 501 w 996"/>
                <a:gd name="T1" fmla="*/ 1 h 1100"/>
                <a:gd name="T2" fmla="*/ 594 w 996"/>
                <a:gd name="T3" fmla="*/ 18 h 1100"/>
                <a:gd name="T4" fmla="*/ 685 w 996"/>
                <a:gd name="T5" fmla="*/ 55 h 1100"/>
                <a:gd name="T6" fmla="*/ 774 w 996"/>
                <a:gd name="T7" fmla="*/ 112 h 1100"/>
                <a:gd name="T8" fmla="*/ 854 w 996"/>
                <a:gd name="T9" fmla="*/ 186 h 1100"/>
                <a:gd name="T10" fmla="*/ 916 w 996"/>
                <a:gd name="T11" fmla="*/ 270 h 1100"/>
                <a:gd name="T12" fmla="*/ 960 w 996"/>
                <a:gd name="T13" fmla="*/ 363 h 1100"/>
                <a:gd name="T14" fmla="*/ 987 w 996"/>
                <a:gd name="T15" fmla="*/ 462 h 1100"/>
                <a:gd name="T16" fmla="*/ 996 w 996"/>
                <a:gd name="T17" fmla="*/ 564 h 1100"/>
                <a:gd name="T18" fmla="*/ 987 w 996"/>
                <a:gd name="T19" fmla="*/ 667 h 1100"/>
                <a:gd name="T20" fmla="*/ 960 w 996"/>
                <a:gd name="T21" fmla="*/ 766 h 1100"/>
                <a:gd name="T22" fmla="*/ 916 w 996"/>
                <a:gd name="T23" fmla="*/ 859 h 1100"/>
                <a:gd name="T24" fmla="*/ 854 w 996"/>
                <a:gd name="T25" fmla="*/ 943 h 1100"/>
                <a:gd name="T26" fmla="*/ 779 w 996"/>
                <a:gd name="T27" fmla="*/ 1011 h 1100"/>
                <a:gd name="T28" fmla="*/ 694 w 996"/>
                <a:gd name="T29" fmla="*/ 1061 h 1100"/>
                <a:gd name="T30" fmla="*/ 604 w 996"/>
                <a:gd name="T31" fmla="*/ 1090 h 1100"/>
                <a:gd name="T32" fmla="*/ 512 w 996"/>
                <a:gd name="T33" fmla="*/ 1100 h 1100"/>
                <a:gd name="T34" fmla="*/ 419 w 996"/>
                <a:gd name="T35" fmla="*/ 1090 h 1100"/>
                <a:gd name="T36" fmla="*/ 330 w 996"/>
                <a:gd name="T37" fmla="*/ 1061 h 1100"/>
                <a:gd name="T38" fmla="*/ 246 w 996"/>
                <a:gd name="T39" fmla="*/ 1011 h 1100"/>
                <a:gd name="T40" fmla="*/ 169 w 996"/>
                <a:gd name="T41" fmla="*/ 943 h 1100"/>
                <a:gd name="T42" fmla="*/ 101 w 996"/>
                <a:gd name="T43" fmla="*/ 854 h 1100"/>
                <a:gd name="T44" fmla="*/ 51 w 996"/>
                <a:gd name="T45" fmla="*/ 757 h 1100"/>
                <a:gd name="T46" fmla="*/ 17 w 996"/>
                <a:gd name="T47" fmla="*/ 655 h 1100"/>
                <a:gd name="T48" fmla="*/ 1 w 996"/>
                <a:gd name="T49" fmla="*/ 553 h 1100"/>
                <a:gd name="T50" fmla="*/ 3 w 996"/>
                <a:gd name="T51" fmla="*/ 451 h 1100"/>
                <a:gd name="T52" fmla="*/ 23 w 996"/>
                <a:gd name="T53" fmla="*/ 354 h 1100"/>
                <a:gd name="T54" fmla="*/ 61 w 996"/>
                <a:gd name="T55" fmla="*/ 265 h 1100"/>
                <a:gd name="T56" fmla="*/ 117 w 996"/>
                <a:gd name="T57" fmla="*/ 186 h 1100"/>
                <a:gd name="T58" fmla="*/ 204 w 996"/>
                <a:gd name="T59" fmla="*/ 95 h 1100"/>
                <a:gd name="T60" fmla="*/ 280 w 996"/>
                <a:gd name="T61" fmla="*/ 43 h 1100"/>
                <a:gd name="T62" fmla="*/ 364 w 996"/>
                <a:gd name="T63" fmla="*/ 11 h 1100"/>
                <a:gd name="T64" fmla="*/ 454 w 996"/>
                <a:gd name="T65" fmla="*/ 0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96" h="1100">
                  <a:moveTo>
                    <a:pt x="454" y="0"/>
                  </a:moveTo>
                  <a:lnTo>
                    <a:pt x="501" y="1"/>
                  </a:lnTo>
                  <a:lnTo>
                    <a:pt x="548" y="7"/>
                  </a:lnTo>
                  <a:lnTo>
                    <a:pt x="594" y="18"/>
                  </a:lnTo>
                  <a:lnTo>
                    <a:pt x="640" y="34"/>
                  </a:lnTo>
                  <a:lnTo>
                    <a:pt x="685" y="55"/>
                  </a:lnTo>
                  <a:lnTo>
                    <a:pt x="730" y="80"/>
                  </a:lnTo>
                  <a:lnTo>
                    <a:pt x="774" y="112"/>
                  </a:lnTo>
                  <a:lnTo>
                    <a:pt x="815" y="147"/>
                  </a:lnTo>
                  <a:lnTo>
                    <a:pt x="854" y="186"/>
                  </a:lnTo>
                  <a:lnTo>
                    <a:pt x="887" y="227"/>
                  </a:lnTo>
                  <a:lnTo>
                    <a:pt x="916" y="270"/>
                  </a:lnTo>
                  <a:lnTo>
                    <a:pt x="940" y="316"/>
                  </a:lnTo>
                  <a:lnTo>
                    <a:pt x="960" y="363"/>
                  </a:lnTo>
                  <a:lnTo>
                    <a:pt x="976" y="412"/>
                  </a:lnTo>
                  <a:lnTo>
                    <a:pt x="987" y="462"/>
                  </a:lnTo>
                  <a:lnTo>
                    <a:pt x="993" y="513"/>
                  </a:lnTo>
                  <a:lnTo>
                    <a:pt x="996" y="564"/>
                  </a:lnTo>
                  <a:lnTo>
                    <a:pt x="993" y="616"/>
                  </a:lnTo>
                  <a:lnTo>
                    <a:pt x="987" y="667"/>
                  </a:lnTo>
                  <a:lnTo>
                    <a:pt x="976" y="717"/>
                  </a:lnTo>
                  <a:lnTo>
                    <a:pt x="960" y="766"/>
                  </a:lnTo>
                  <a:lnTo>
                    <a:pt x="940" y="814"/>
                  </a:lnTo>
                  <a:lnTo>
                    <a:pt x="916" y="859"/>
                  </a:lnTo>
                  <a:lnTo>
                    <a:pt x="887" y="902"/>
                  </a:lnTo>
                  <a:lnTo>
                    <a:pt x="854" y="943"/>
                  </a:lnTo>
                  <a:lnTo>
                    <a:pt x="818" y="980"/>
                  </a:lnTo>
                  <a:lnTo>
                    <a:pt x="779" y="1011"/>
                  </a:lnTo>
                  <a:lnTo>
                    <a:pt x="737" y="1039"/>
                  </a:lnTo>
                  <a:lnTo>
                    <a:pt x="694" y="1061"/>
                  </a:lnTo>
                  <a:lnTo>
                    <a:pt x="649" y="1078"/>
                  </a:lnTo>
                  <a:lnTo>
                    <a:pt x="604" y="1090"/>
                  </a:lnTo>
                  <a:lnTo>
                    <a:pt x="558" y="1098"/>
                  </a:lnTo>
                  <a:lnTo>
                    <a:pt x="512" y="1100"/>
                  </a:lnTo>
                  <a:lnTo>
                    <a:pt x="466" y="1098"/>
                  </a:lnTo>
                  <a:lnTo>
                    <a:pt x="419" y="1090"/>
                  </a:lnTo>
                  <a:lnTo>
                    <a:pt x="374" y="1078"/>
                  </a:lnTo>
                  <a:lnTo>
                    <a:pt x="330" y="1061"/>
                  </a:lnTo>
                  <a:lnTo>
                    <a:pt x="287" y="1039"/>
                  </a:lnTo>
                  <a:lnTo>
                    <a:pt x="246" y="1011"/>
                  </a:lnTo>
                  <a:lnTo>
                    <a:pt x="207" y="980"/>
                  </a:lnTo>
                  <a:lnTo>
                    <a:pt x="169" y="943"/>
                  </a:lnTo>
                  <a:lnTo>
                    <a:pt x="133" y="899"/>
                  </a:lnTo>
                  <a:lnTo>
                    <a:pt x="101" y="854"/>
                  </a:lnTo>
                  <a:lnTo>
                    <a:pt x="74" y="806"/>
                  </a:lnTo>
                  <a:lnTo>
                    <a:pt x="51" y="757"/>
                  </a:lnTo>
                  <a:lnTo>
                    <a:pt x="32" y="706"/>
                  </a:lnTo>
                  <a:lnTo>
                    <a:pt x="17" y="655"/>
                  </a:lnTo>
                  <a:lnTo>
                    <a:pt x="7" y="604"/>
                  </a:lnTo>
                  <a:lnTo>
                    <a:pt x="1" y="553"/>
                  </a:lnTo>
                  <a:lnTo>
                    <a:pt x="0" y="502"/>
                  </a:lnTo>
                  <a:lnTo>
                    <a:pt x="3" y="451"/>
                  </a:lnTo>
                  <a:lnTo>
                    <a:pt x="11" y="402"/>
                  </a:lnTo>
                  <a:lnTo>
                    <a:pt x="23" y="354"/>
                  </a:lnTo>
                  <a:lnTo>
                    <a:pt x="39" y="309"/>
                  </a:lnTo>
                  <a:lnTo>
                    <a:pt x="61" y="265"/>
                  </a:lnTo>
                  <a:lnTo>
                    <a:pt x="86" y="225"/>
                  </a:lnTo>
                  <a:lnTo>
                    <a:pt x="117" y="186"/>
                  </a:lnTo>
                  <a:lnTo>
                    <a:pt x="169" y="128"/>
                  </a:lnTo>
                  <a:lnTo>
                    <a:pt x="204" y="95"/>
                  </a:lnTo>
                  <a:lnTo>
                    <a:pt x="241" y="66"/>
                  </a:lnTo>
                  <a:lnTo>
                    <a:pt x="280" y="43"/>
                  </a:lnTo>
                  <a:lnTo>
                    <a:pt x="321" y="24"/>
                  </a:lnTo>
                  <a:lnTo>
                    <a:pt x="364" y="11"/>
                  </a:lnTo>
                  <a:lnTo>
                    <a:pt x="409" y="3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F75B57"/>
            </a:solidFill>
            <a:ln w="0">
              <a:solidFill>
                <a:srgbClr val="F75B5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1" name="Freeform 183">
              <a:extLst>
                <a:ext uri="{FF2B5EF4-FFF2-40B4-BE49-F238E27FC236}">
                  <a16:creationId xmlns:a16="http://schemas.microsoft.com/office/drawing/2014/main" id="{7CAEBA7D-D374-3BB6-2E6C-D7929A1E9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1" y="1819"/>
              <a:ext cx="42" cy="18"/>
            </a:xfrm>
            <a:custGeom>
              <a:avLst/>
              <a:gdLst>
                <a:gd name="T0" fmla="*/ 57 w 378"/>
                <a:gd name="T1" fmla="*/ 0 h 187"/>
                <a:gd name="T2" fmla="*/ 72 w 378"/>
                <a:gd name="T3" fmla="*/ 1 h 187"/>
                <a:gd name="T4" fmla="*/ 85 w 378"/>
                <a:gd name="T5" fmla="*/ 7 h 187"/>
                <a:gd name="T6" fmla="*/ 98 w 378"/>
                <a:gd name="T7" fmla="*/ 17 h 187"/>
                <a:gd name="T8" fmla="*/ 118 w 378"/>
                <a:gd name="T9" fmla="*/ 36 h 187"/>
                <a:gd name="T10" fmla="*/ 140 w 378"/>
                <a:gd name="T11" fmla="*/ 48 h 187"/>
                <a:gd name="T12" fmla="*/ 164 w 378"/>
                <a:gd name="T13" fmla="*/ 56 h 187"/>
                <a:gd name="T14" fmla="*/ 188 w 378"/>
                <a:gd name="T15" fmla="*/ 59 h 187"/>
                <a:gd name="T16" fmla="*/ 213 w 378"/>
                <a:gd name="T17" fmla="*/ 56 h 187"/>
                <a:gd name="T18" fmla="*/ 238 w 378"/>
                <a:gd name="T19" fmla="*/ 48 h 187"/>
                <a:gd name="T20" fmla="*/ 260 w 378"/>
                <a:gd name="T21" fmla="*/ 36 h 187"/>
                <a:gd name="T22" fmla="*/ 280 w 378"/>
                <a:gd name="T23" fmla="*/ 17 h 187"/>
                <a:gd name="T24" fmla="*/ 292 w 378"/>
                <a:gd name="T25" fmla="*/ 7 h 187"/>
                <a:gd name="T26" fmla="*/ 306 w 378"/>
                <a:gd name="T27" fmla="*/ 1 h 187"/>
                <a:gd name="T28" fmla="*/ 320 w 378"/>
                <a:gd name="T29" fmla="*/ 0 h 187"/>
                <a:gd name="T30" fmla="*/ 335 w 378"/>
                <a:gd name="T31" fmla="*/ 1 h 187"/>
                <a:gd name="T32" fmla="*/ 349 w 378"/>
                <a:gd name="T33" fmla="*/ 7 h 187"/>
                <a:gd name="T34" fmla="*/ 361 w 378"/>
                <a:gd name="T35" fmla="*/ 17 h 187"/>
                <a:gd name="T36" fmla="*/ 370 w 378"/>
                <a:gd name="T37" fmla="*/ 32 h 187"/>
                <a:gd name="T38" fmla="*/ 376 w 378"/>
                <a:gd name="T39" fmla="*/ 47 h 187"/>
                <a:gd name="T40" fmla="*/ 378 w 378"/>
                <a:gd name="T41" fmla="*/ 63 h 187"/>
                <a:gd name="T42" fmla="*/ 376 w 378"/>
                <a:gd name="T43" fmla="*/ 79 h 187"/>
                <a:gd name="T44" fmla="*/ 370 w 378"/>
                <a:gd name="T45" fmla="*/ 94 h 187"/>
                <a:gd name="T46" fmla="*/ 361 w 378"/>
                <a:gd name="T47" fmla="*/ 108 h 187"/>
                <a:gd name="T48" fmla="*/ 336 w 378"/>
                <a:gd name="T49" fmla="*/ 132 h 187"/>
                <a:gd name="T50" fmla="*/ 309 w 378"/>
                <a:gd name="T51" fmla="*/ 152 h 187"/>
                <a:gd name="T52" fmla="*/ 281 w 378"/>
                <a:gd name="T53" fmla="*/ 167 h 187"/>
                <a:gd name="T54" fmla="*/ 251 w 378"/>
                <a:gd name="T55" fmla="*/ 178 h 187"/>
                <a:gd name="T56" fmla="*/ 219 w 378"/>
                <a:gd name="T57" fmla="*/ 185 h 187"/>
                <a:gd name="T58" fmla="*/ 188 w 378"/>
                <a:gd name="T59" fmla="*/ 187 h 187"/>
                <a:gd name="T60" fmla="*/ 157 w 378"/>
                <a:gd name="T61" fmla="*/ 185 h 187"/>
                <a:gd name="T62" fmla="*/ 127 w 378"/>
                <a:gd name="T63" fmla="*/ 178 h 187"/>
                <a:gd name="T64" fmla="*/ 97 w 378"/>
                <a:gd name="T65" fmla="*/ 167 h 187"/>
                <a:gd name="T66" fmla="*/ 68 w 378"/>
                <a:gd name="T67" fmla="*/ 152 h 187"/>
                <a:gd name="T68" fmla="*/ 41 w 378"/>
                <a:gd name="T69" fmla="*/ 132 h 187"/>
                <a:gd name="T70" fmla="*/ 17 w 378"/>
                <a:gd name="T71" fmla="*/ 108 h 187"/>
                <a:gd name="T72" fmla="*/ 7 w 378"/>
                <a:gd name="T73" fmla="*/ 94 h 187"/>
                <a:gd name="T74" fmla="*/ 1 w 378"/>
                <a:gd name="T75" fmla="*/ 79 h 187"/>
                <a:gd name="T76" fmla="*/ 0 w 378"/>
                <a:gd name="T77" fmla="*/ 63 h 187"/>
                <a:gd name="T78" fmla="*/ 1 w 378"/>
                <a:gd name="T79" fmla="*/ 47 h 187"/>
                <a:gd name="T80" fmla="*/ 7 w 378"/>
                <a:gd name="T81" fmla="*/ 32 h 187"/>
                <a:gd name="T82" fmla="*/ 17 w 378"/>
                <a:gd name="T83" fmla="*/ 17 h 187"/>
                <a:gd name="T84" fmla="*/ 29 w 378"/>
                <a:gd name="T85" fmla="*/ 7 h 187"/>
                <a:gd name="T86" fmla="*/ 42 w 378"/>
                <a:gd name="T87" fmla="*/ 1 h 187"/>
                <a:gd name="T88" fmla="*/ 57 w 378"/>
                <a:gd name="T8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8" h="187">
                  <a:moveTo>
                    <a:pt x="57" y="0"/>
                  </a:moveTo>
                  <a:lnTo>
                    <a:pt x="72" y="1"/>
                  </a:lnTo>
                  <a:lnTo>
                    <a:pt x="85" y="7"/>
                  </a:lnTo>
                  <a:lnTo>
                    <a:pt x="98" y="17"/>
                  </a:lnTo>
                  <a:lnTo>
                    <a:pt x="118" y="36"/>
                  </a:lnTo>
                  <a:lnTo>
                    <a:pt x="140" y="48"/>
                  </a:lnTo>
                  <a:lnTo>
                    <a:pt x="164" y="56"/>
                  </a:lnTo>
                  <a:lnTo>
                    <a:pt x="188" y="59"/>
                  </a:lnTo>
                  <a:lnTo>
                    <a:pt x="213" y="56"/>
                  </a:lnTo>
                  <a:lnTo>
                    <a:pt x="238" y="48"/>
                  </a:lnTo>
                  <a:lnTo>
                    <a:pt x="260" y="36"/>
                  </a:lnTo>
                  <a:lnTo>
                    <a:pt x="280" y="17"/>
                  </a:lnTo>
                  <a:lnTo>
                    <a:pt x="292" y="7"/>
                  </a:lnTo>
                  <a:lnTo>
                    <a:pt x="306" y="1"/>
                  </a:lnTo>
                  <a:lnTo>
                    <a:pt x="320" y="0"/>
                  </a:lnTo>
                  <a:lnTo>
                    <a:pt x="335" y="1"/>
                  </a:lnTo>
                  <a:lnTo>
                    <a:pt x="349" y="7"/>
                  </a:lnTo>
                  <a:lnTo>
                    <a:pt x="361" y="17"/>
                  </a:lnTo>
                  <a:lnTo>
                    <a:pt x="370" y="32"/>
                  </a:lnTo>
                  <a:lnTo>
                    <a:pt x="376" y="47"/>
                  </a:lnTo>
                  <a:lnTo>
                    <a:pt x="378" y="63"/>
                  </a:lnTo>
                  <a:lnTo>
                    <a:pt x="376" y="79"/>
                  </a:lnTo>
                  <a:lnTo>
                    <a:pt x="370" y="94"/>
                  </a:lnTo>
                  <a:lnTo>
                    <a:pt x="361" y="108"/>
                  </a:lnTo>
                  <a:lnTo>
                    <a:pt x="336" y="132"/>
                  </a:lnTo>
                  <a:lnTo>
                    <a:pt x="309" y="152"/>
                  </a:lnTo>
                  <a:lnTo>
                    <a:pt x="281" y="167"/>
                  </a:lnTo>
                  <a:lnTo>
                    <a:pt x="251" y="178"/>
                  </a:lnTo>
                  <a:lnTo>
                    <a:pt x="219" y="185"/>
                  </a:lnTo>
                  <a:lnTo>
                    <a:pt x="188" y="187"/>
                  </a:lnTo>
                  <a:lnTo>
                    <a:pt x="157" y="185"/>
                  </a:lnTo>
                  <a:lnTo>
                    <a:pt x="127" y="178"/>
                  </a:lnTo>
                  <a:lnTo>
                    <a:pt x="97" y="167"/>
                  </a:lnTo>
                  <a:lnTo>
                    <a:pt x="68" y="152"/>
                  </a:lnTo>
                  <a:lnTo>
                    <a:pt x="41" y="132"/>
                  </a:lnTo>
                  <a:lnTo>
                    <a:pt x="17" y="108"/>
                  </a:lnTo>
                  <a:lnTo>
                    <a:pt x="7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1" y="47"/>
                  </a:lnTo>
                  <a:lnTo>
                    <a:pt x="7" y="32"/>
                  </a:lnTo>
                  <a:lnTo>
                    <a:pt x="17" y="17"/>
                  </a:lnTo>
                  <a:lnTo>
                    <a:pt x="29" y="7"/>
                  </a:lnTo>
                  <a:lnTo>
                    <a:pt x="42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98282"/>
            </a:solidFill>
            <a:ln w="0">
              <a:solidFill>
                <a:srgbClr val="F9828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2" name="Freeform 184">
              <a:extLst>
                <a:ext uri="{FF2B5EF4-FFF2-40B4-BE49-F238E27FC236}">
                  <a16:creationId xmlns:a16="http://schemas.microsoft.com/office/drawing/2014/main" id="{98B2C8D9-A0E0-A649-4B45-BB9623F6A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" y="1976"/>
              <a:ext cx="295" cy="142"/>
            </a:xfrm>
            <a:custGeom>
              <a:avLst/>
              <a:gdLst>
                <a:gd name="T0" fmla="*/ 202 w 2654"/>
                <a:gd name="T1" fmla="*/ 7 h 1417"/>
                <a:gd name="T2" fmla="*/ 298 w 2654"/>
                <a:gd name="T3" fmla="*/ 47 h 1417"/>
                <a:gd name="T4" fmla="*/ 393 w 2654"/>
                <a:gd name="T5" fmla="*/ 111 h 1417"/>
                <a:gd name="T6" fmla="*/ 481 w 2654"/>
                <a:gd name="T7" fmla="*/ 187 h 1417"/>
                <a:gd name="T8" fmla="*/ 562 w 2654"/>
                <a:gd name="T9" fmla="*/ 214 h 1417"/>
                <a:gd name="T10" fmla="*/ 657 w 2654"/>
                <a:gd name="T11" fmla="*/ 168 h 1417"/>
                <a:gd name="T12" fmla="*/ 764 w 2654"/>
                <a:gd name="T13" fmla="*/ 169 h 1417"/>
                <a:gd name="T14" fmla="*/ 872 w 2654"/>
                <a:gd name="T15" fmla="*/ 206 h 1417"/>
                <a:gd name="T16" fmla="*/ 976 w 2654"/>
                <a:gd name="T17" fmla="*/ 271 h 1417"/>
                <a:gd name="T18" fmla="*/ 1067 w 2654"/>
                <a:gd name="T19" fmla="*/ 356 h 1417"/>
                <a:gd name="T20" fmla="*/ 1171 w 2654"/>
                <a:gd name="T21" fmla="*/ 274 h 1417"/>
                <a:gd name="T22" fmla="*/ 1290 w 2654"/>
                <a:gd name="T23" fmla="*/ 237 h 1417"/>
                <a:gd name="T24" fmla="*/ 1412 w 2654"/>
                <a:gd name="T25" fmla="*/ 245 h 1417"/>
                <a:gd name="T26" fmla="*/ 1527 w 2654"/>
                <a:gd name="T27" fmla="*/ 296 h 1417"/>
                <a:gd name="T28" fmla="*/ 1623 w 2654"/>
                <a:gd name="T29" fmla="*/ 326 h 1417"/>
                <a:gd name="T30" fmla="*/ 1718 w 2654"/>
                <a:gd name="T31" fmla="*/ 247 h 1417"/>
                <a:gd name="T32" fmla="*/ 1823 w 2654"/>
                <a:gd name="T33" fmla="*/ 190 h 1417"/>
                <a:gd name="T34" fmla="*/ 1930 w 2654"/>
                <a:gd name="T35" fmla="*/ 164 h 1417"/>
                <a:gd name="T36" fmla="*/ 2032 w 2654"/>
                <a:gd name="T37" fmla="*/ 178 h 1417"/>
                <a:gd name="T38" fmla="*/ 2123 w 2654"/>
                <a:gd name="T39" fmla="*/ 240 h 1417"/>
                <a:gd name="T40" fmla="*/ 2202 w 2654"/>
                <a:gd name="T41" fmla="*/ 160 h 1417"/>
                <a:gd name="T42" fmla="*/ 2292 w 2654"/>
                <a:gd name="T43" fmla="*/ 87 h 1417"/>
                <a:gd name="T44" fmla="*/ 2388 w 2654"/>
                <a:gd name="T45" fmla="*/ 31 h 1417"/>
                <a:gd name="T46" fmla="*/ 2483 w 2654"/>
                <a:gd name="T47" fmla="*/ 2 h 1417"/>
                <a:gd name="T48" fmla="*/ 2573 w 2654"/>
                <a:gd name="T49" fmla="*/ 8 h 1417"/>
                <a:gd name="T50" fmla="*/ 2654 w 2654"/>
                <a:gd name="T51" fmla="*/ 62 h 1417"/>
                <a:gd name="T52" fmla="*/ 2320 w 2654"/>
                <a:gd name="T53" fmla="*/ 907 h 1417"/>
                <a:gd name="T54" fmla="*/ 2211 w 2654"/>
                <a:gd name="T55" fmla="*/ 1059 h 1417"/>
                <a:gd name="T56" fmla="*/ 2089 w 2654"/>
                <a:gd name="T57" fmla="*/ 1171 h 1417"/>
                <a:gd name="T58" fmla="*/ 1939 w 2654"/>
                <a:gd name="T59" fmla="*/ 1262 h 1417"/>
                <a:gd name="T60" fmla="*/ 1751 w 2654"/>
                <a:gd name="T61" fmla="*/ 1348 h 1417"/>
                <a:gd name="T62" fmla="*/ 1601 w 2654"/>
                <a:gd name="T63" fmla="*/ 1393 h 1417"/>
                <a:gd name="T64" fmla="*/ 1421 w 2654"/>
                <a:gd name="T65" fmla="*/ 1415 h 1417"/>
                <a:gd name="T66" fmla="*/ 1233 w 2654"/>
                <a:gd name="T67" fmla="*/ 1415 h 1417"/>
                <a:gd name="T68" fmla="*/ 1053 w 2654"/>
                <a:gd name="T69" fmla="*/ 1393 h 1417"/>
                <a:gd name="T70" fmla="*/ 902 w 2654"/>
                <a:gd name="T71" fmla="*/ 1348 h 1417"/>
                <a:gd name="T72" fmla="*/ 723 w 2654"/>
                <a:gd name="T73" fmla="*/ 1266 h 1417"/>
                <a:gd name="T74" fmla="*/ 580 w 2654"/>
                <a:gd name="T75" fmla="*/ 1182 h 1417"/>
                <a:gd name="T76" fmla="*/ 463 w 2654"/>
                <a:gd name="T77" fmla="*/ 1081 h 1417"/>
                <a:gd name="T78" fmla="*/ 359 w 2654"/>
                <a:gd name="T79" fmla="*/ 948 h 1417"/>
                <a:gd name="T80" fmla="*/ 259 w 2654"/>
                <a:gd name="T81" fmla="*/ 767 h 1417"/>
                <a:gd name="T82" fmla="*/ 52 w 2654"/>
                <a:gd name="T83" fmla="*/ 21 h 1417"/>
                <a:gd name="T84" fmla="*/ 140 w 2654"/>
                <a:gd name="T85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54" h="1417">
                  <a:moveTo>
                    <a:pt x="140" y="0"/>
                  </a:moveTo>
                  <a:lnTo>
                    <a:pt x="171" y="2"/>
                  </a:lnTo>
                  <a:lnTo>
                    <a:pt x="202" y="7"/>
                  </a:lnTo>
                  <a:lnTo>
                    <a:pt x="234" y="17"/>
                  </a:lnTo>
                  <a:lnTo>
                    <a:pt x="266" y="31"/>
                  </a:lnTo>
                  <a:lnTo>
                    <a:pt x="298" y="47"/>
                  </a:lnTo>
                  <a:lnTo>
                    <a:pt x="330" y="66"/>
                  </a:lnTo>
                  <a:lnTo>
                    <a:pt x="362" y="87"/>
                  </a:lnTo>
                  <a:lnTo>
                    <a:pt x="393" y="111"/>
                  </a:lnTo>
                  <a:lnTo>
                    <a:pt x="424" y="135"/>
                  </a:lnTo>
                  <a:lnTo>
                    <a:pt x="453" y="160"/>
                  </a:lnTo>
                  <a:lnTo>
                    <a:pt x="481" y="187"/>
                  </a:lnTo>
                  <a:lnTo>
                    <a:pt x="508" y="214"/>
                  </a:lnTo>
                  <a:lnTo>
                    <a:pt x="533" y="240"/>
                  </a:lnTo>
                  <a:lnTo>
                    <a:pt x="562" y="214"/>
                  </a:lnTo>
                  <a:lnTo>
                    <a:pt x="592" y="193"/>
                  </a:lnTo>
                  <a:lnTo>
                    <a:pt x="624" y="178"/>
                  </a:lnTo>
                  <a:lnTo>
                    <a:pt x="657" y="168"/>
                  </a:lnTo>
                  <a:lnTo>
                    <a:pt x="693" y="164"/>
                  </a:lnTo>
                  <a:lnTo>
                    <a:pt x="728" y="164"/>
                  </a:lnTo>
                  <a:lnTo>
                    <a:pt x="764" y="169"/>
                  </a:lnTo>
                  <a:lnTo>
                    <a:pt x="800" y="178"/>
                  </a:lnTo>
                  <a:lnTo>
                    <a:pt x="836" y="190"/>
                  </a:lnTo>
                  <a:lnTo>
                    <a:pt x="872" y="206"/>
                  </a:lnTo>
                  <a:lnTo>
                    <a:pt x="907" y="225"/>
                  </a:lnTo>
                  <a:lnTo>
                    <a:pt x="942" y="247"/>
                  </a:lnTo>
                  <a:lnTo>
                    <a:pt x="976" y="271"/>
                  </a:lnTo>
                  <a:lnTo>
                    <a:pt x="1008" y="298"/>
                  </a:lnTo>
                  <a:lnTo>
                    <a:pt x="1038" y="326"/>
                  </a:lnTo>
                  <a:lnTo>
                    <a:pt x="1067" y="356"/>
                  </a:lnTo>
                  <a:lnTo>
                    <a:pt x="1099" y="323"/>
                  </a:lnTo>
                  <a:lnTo>
                    <a:pt x="1134" y="296"/>
                  </a:lnTo>
                  <a:lnTo>
                    <a:pt x="1171" y="274"/>
                  </a:lnTo>
                  <a:lnTo>
                    <a:pt x="1209" y="257"/>
                  </a:lnTo>
                  <a:lnTo>
                    <a:pt x="1250" y="245"/>
                  </a:lnTo>
                  <a:lnTo>
                    <a:pt x="1290" y="237"/>
                  </a:lnTo>
                  <a:lnTo>
                    <a:pt x="1331" y="235"/>
                  </a:lnTo>
                  <a:lnTo>
                    <a:pt x="1371" y="237"/>
                  </a:lnTo>
                  <a:lnTo>
                    <a:pt x="1412" y="245"/>
                  </a:lnTo>
                  <a:lnTo>
                    <a:pt x="1451" y="257"/>
                  </a:lnTo>
                  <a:lnTo>
                    <a:pt x="1489" y="274"/>
                  </a:lnTo>
                  <a:lnTo>
                    <a:pt x="1527" y="296"/>
                  </a:lnTo>
                  <a:lnTo>
                    <a:pt x="1562" y="323"/>
                  </a:lnTo>
                  <a:lnTo>
                    <a:pt x="1594" y="356"/>
                  </a:lnTo>
                  <a:lnTo>
                    <a:pt x="1623" y="326"/>
                  </a:lnTo>
                  <a:lnTo>
                    <a:pt x="1653" y="298"/>
                  </a:lnTo>
                  <a:lnTo>
                    <a:pt x="1685" y="271"/>
                  </a:lnTo>
                  <a:lnTo>
                    <a:pt x="1718" y="247"/>
                  </a:lnTo>
                  <a:lnTo>
                    <a:pt x="1752" y="225"/>
                  </a:lnTo>
                  <a:lnTo>
                    <a:pt x="1788" y="206"/>
                  </a:lnTo>
                  <a:lnTo>
                    <a:pt x="1823" y="190"/>
                  </a:lnTo>
                  <a:lnTo>
                    <a:pt x="1859" y="178"/>
                  </a:lnTo>
                  <a:lnTo>
                    <a:pt x="1894" y="169"/>
                  </a:lnTo>
                  <a:lnTo>
                    <a:pt x="1930" y="164"/>
                  </a:lnTo>
                  <a:lnTo>
                    <a:pt x="1965" y="164"/>
                  </a:lnTo>
                  <a:lnTo>
                    <a:pt x="1999" y="168"/>
                  </a:lnTo>
                  <a:lnTo>
                    <a:pt x="2032" y="178"/>
                  </a:lnTo>
                  <a:lnTo>
                    <a:pt x="2064" y="193"/>
                  </a:lnTo>
                  <a:lnTo>
                    <a:pt x="2094" y="214"/>
                  </a:lnTo>
                  <a:lnTo>
                    <a:pt x="2123" y="240"/>
                  </a:lnTo>
                  <a:lnTo>
                    <a:pt x="2148" y="214"/>
                  </a:lnTo>
                  <a:lnTo>
                    <a:pt x="2175" y="187"/>
                  </a:lnTo>
                  <a:lnTo>
                    <a:pt x="2202" y="160"/>
                  </a:lnTo>
                  <a:lnTo>
                    <a:pt x="2232" y="135"/>
                  </a:lnTo>
                  <a:lnTo>
                    <a:pt x="2262" y="111"/>
                  </a:lnTo>
                  <a:lnTo>
                    <a:pt x="2292" y="87"/>
                  </a:lnTo>
                  <a:lnTo>
                    <a:pt x="2325" y="66"/>
                  </a:lnTo>
                  <a:lnTo>
                    <a:pt x="2356" y="47"/>
                  </a:lnTo>
                  <a:lnTo>
                    <a:pt x="2388" y="31"/>
                  </a:lnTo>
                  <a:lnTo>
                    <a:pt x="2420" y="17"/>
                  </a:lnTo>
                  <a:lnTo>
                    <a:pt x="2452" y="7"/>
                  </a:lnTo>
                  <a:lnTo>
                    <a:pt x="2483" y="2"/>
                  </a:lnTo>
                  <a:lnTo>
                    <a:pt x="2514" y="0"/>
                  </a:lnTo>
                  <a:lnTo>
                    <a:pt x="2544" y="2"/>
                  </a:lnTo>
                  <a:lnTo>
                    <a:pt x="2573" y="8"/>
                  </a:lnTo>
                  <a:lnTo>
                    <a:pt x="2602" y="21"/>
                  </a:lnTo>
                  <a:lnTo>
                    <a:pt x="2628" y="38"/>
                  </a:lnTo>
                  <a:lnTo>
                    <a:pt x="2654" y="62"/>
                  </a:lnTo>
                  <a:lnTo>
                    <a:pt x="2391" y="774"/>
                  </a:lnTo>
                  <a:lnTo>
                    <a:pt x="2356" y="844"/>
                  </a:lnTo>
                  <a:lnTo>
                    <a:pt x="2320" y="907"/>
                  </a:lnTo>
                  <a:lnTo>
                    <a:pt x="2284" y="962"/>
                  </a:lnTo>
                  <a:lnTo>
                    <a:pt x="2248" y="1013"/>
                  </a:lnTo>
                  <a:lnTo>
                    <a:pt x="2211" y="1059"/>
                  </a:lnTo>
                  <a:lnTo>
                    <a:pt x="2172" y="1100"/>
                  </a:lnTo>
                  <a:lnTo>
                    <a:pt x="2132" y="1136"/>
                  </a:lnTo>
                  <a:lnTo>
                    <a:pt x="2089" y="1171"/>
                  </a:lnTo>
                  <a:lnTo>
                    <a:pt x="2043" y="1203"/>
                  </a:lnTo>
                  <a:lnTo>
                    <a:pt x="1993" y="1233"/>
                  </a:lnTo>
                  <a:lnTo>
                    <a:pt x="1939" y="1262"/>
                  </a:lnTo>
                  <a:lnTo>
                    <a:pt x="1882" y="1289"/>
                  </a:lnTo>
                  <a:lnTo>
                    <a:pt x="1819" y="1318"/>
                  </a:lnTo>
                  <a:lnTo>
                    <a:pt x="1751" y="1348"/>
                  </a:lnTo>
                  <a:lnTo>
                    <a:pt x="1705" y="1365"/>
                  </a:lnTo>
                  <a:lnTo>
                    <a:pt x="1655" y="1380"/>
                  </a:lnTo>
                  <a:lnTo>
                    <a:pt x="1601" y="1393"/>
                  </a:lnTo>
                  <a:lnTo>
                    <a:pt x="1543" y="1403"/>
                  </a:lnTo>
                  <a:lnTo>
                    <a:pt x="1483" y="1409"/>
                  </a:lnTo>
                  <a:lnTo>
                    <a:pt x="1421" y="1415"/>
                  </a:lnTo>
                  <a:lnTo>
                    <a:pt x="1359" y="1417"/>
                  </a:lnTo>
                  <a:lnTo>
                    <a:pt x="1296" y="1417"/>
                  </a:lnTo>
                  <a:lnTo>
                    <a:pt x="1233" y="1415"/>
                  </a:lnTo>
                  <a:lnTo>
                    <a:pt x="1171" y="1409"/>
                  </a:lnTo>
                  <a:lnTo>
                    <a:pt x="1111" y="1403"/>
                  </a:lnTo>
                  <a:lnTo>
                    <a:pt x="1053" y="1393"/>
                  </a:lnTo>
                  <a:lnTo>
                    <a:pt x="999" y="1380"/>
                  </a:lnTo>
                  <a:lnTo>
                    <a:pt x="949" y="1365"/>
                  </a:lnTo>
                  <a:lnTo>
                    <a:pt x="902" y="1348"/>
                  </a:lnTo>
                  <a:lnTo>
                    <a:pt x="837" y="1321"/>
                  </a:lnTo>
                  <a:lnTo>
                    <a:pt x="778" y="1293"/>
                  </a:lnTo>
                  <a:lnTo>
                    <a:pt x="723" y="1266"/>
                  </a:lnTo>
                  <a:lnTo>
                    <a:pt x="672" y="1240"/>
                  </a:lnTo>
                  <a:lnTo>
                    <a:pt x="624" y="1212"/>
                  </a:lnTo>
                  <a:lnTo>
                    <a:pt x="580" y="1182"/>
                  </a:lnTo>
                  <a:lnTo>
                    <a:pt x="539" y="1151"/>
                  </a:lnTo>
                  <a:lnTo>
                    <a:pt x="500" y="1118"/>
                  </a:lnTo>
                  <a:lnTo>
                    <a:pt x="463" y="1081"/>
                  </a:lnTo>
                  <a:lnTo>
                    <a:pt x="428" y="1041"/>
                  </a:lnTo>
                  <a:lnTo>
                    <a:pt x="393" y="997"/>
                  </a:lnTo>
                  <a:lnTo>
                    <a:pt x="359" y="948"/>
                  </a:lnTo>
                  <a:lnTo>
                    <a:pt x="326" y="894"/>
                  </a:lnTo>
                  <a:lnTo>
                    <a:pt x="293" y="834"/>
                  </a:lnTo>
                  <a:lnTo>
                    <a:pt x="259" y="767"/>
                  </a:lnTo>
                  <a:lnTo>
                    <a:pt x="0" y="62"/>
                  </a:lnTo>
                  <a:lnTo>
                    <a:pt x="25" y="38"/>
                  </a:lnTo>
                  <a:lnTo>
                    <a:pt x="52" y="21"/>
                  </a:lnTo>
                  <a:lnTo>
                    <a:pt x="80" y="8"/>
                  </a:lnTo>
                  <a:lnTo>
                    <a:pt x="109" y="2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solidFill>
                <a:srgbClr val="A46F3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3" name="Freeform 185">
              <a:extLst>
                <a:ext uri="{FF2B5EF4-FFF2-40B4-BE49-F238E27FC236}">
                  <a16:creationId xmlns:a16="http://schemas.microsoft.com/office/drawing/2014/main" id="{112B0BA5-281E-A5A4-06A7-872DC1BD7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" y="2028"/>
              <a:ext cx="31" cy="51"/>
            </a:xfrm>
            <a:custGeom>
              <a:avLst/>
              <a:gdLst>
                <a:gd name="T0" fmla="*/ 62 w 274"/>
                <a:gd name="T1" fmla="*/ 0 h 502"/>
                <a:gd name="T2" fmla="*/ 77 w 274"/>
                <a:gd name="T3" fmla="*/ 3 h 502"/>
                <a:gd name="T4" fmla="*/ 90 w 274"/>
                <a:gd name="T5" fmla="*/ 11 h 502"/>
                <a:gd name="T6" fmla="*/ 101 w 274"/>
                <a:gd name="T7" fmla="*/ 22 h 502"/>
                <a:gd name="T8" fmla="*/ 109 w 274"/>
                <a:gd name="T9" fmla="*/ 36 h 502"/>
                <a:gd name="T10" fmla="*/ 269 w 274"/>
                <a:gd name="T11" fmla="*/ 412 h 502"/>
                <a:gd name="T12" fmla="*/ 273 w 274"/>
                <a:gd name="T13" fmla="*/ 428 h 502"/>
                <a:gd name="T14" fmla="*/ 274 w 274"/>
                <a:gd name="T15" fmla="*/ 445 h 502"/>
                <a:gd name="T16" fmla="*/ 271 w 274"/>
                <a:gd name="T17" fmla="*/ 460 h 502"/>
                <a:gd name="T18" fmla="*/ 264 w 274"/>
                <a:gd name="T19" fmla="*/ 475 h 502"/>
                <a:gd name="T20" fmla="*/ 254 w 274"/>
                <a:gd name="T21" fmla="*/ 487 h 502"/>
                <a:gd name="T22" fmla="*/ 241 w 274"/>
                <a:gd name="T23" fmla="*/ 497 h 502"/>
                <a:gd name="T24" fmla="*/ 229 w 274"/>
                <a:gd name="T25" fmla="*/ 501 h 502"/>
                <a:gd name="T26" fmla="*/ 217 w 274"/>
                <a:gd name="T27" fmla="*/ 502 h 502"/>
                <a:gd name="T28" fmla="*/ 201 w 274"/>
                <a:gd name="T29" fmla="*/ 500 h 502"/>
                <a:gd name="T30" fmla="*/ 186 w 274"/>
                <a:gd name="T31" fmla="*/ 493 h 502"/>
                <a:gd name="T32" fmla="*/ 174 w 274"/>
                <a:gd name="T33" fmla="*/ 481 h 502"/>
                <a:gd name="T34" fmla="*/ 165 w 274"/>
                <a:gd name="T35" fmla="*/ 466 h 502"/>
                <a:gd name="T36" fmla="*/ 5 w 274"/>
                <a:gd name="T37" fmla="*/ 90 h 502"/>
                <a:gd name="T38" fmla="*/ 1 w 274"/>
                <a:gd name="T39" fmla="*/ 74 h 502"/>
                <a:gd name="T40" fmla="*/ 0 w 274"/>
                <a:gd name="T41" fmla="*/ 58 h 502"/>
                <a:gd name="T42" fmla="*/ 3 w 274"/>
                <a:gd name="T43" fmla="*/ 41 h 502"/>
                <a:gd name="T44" fmla="*/ 10 w 274"/>
                <a:gd name="T45" fmla="*/ 27 h 502"/>
                <a:gd name="T46" fmla="*/ 20 w 274"/>
                <a:gd name="T47" fmla="*/ 14 h 502"/>
                <a:gd name="T48" fmla="*/ 33 w 274"/>
                <a:gd name="T49" fmla="*/ 5 h 502"/>
                <a:gd name="T50" fmla="*/ 48 w 274"/>
                <a:gd name="T51" fmla="*/ 0 h 502"/>
                <a:gd name="T52" fmla="*/ 62 w 274"/>
                <a:gd name="T5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4" h="502">
                  <a:moveTo>
                    <a:pt x="62" y="0"/>
                  </a:moveTo>
                  <a:lnTo>
                    <a:pt x="77" y="3"/>
                  </a:lnTo>
                  <a:lnTo>
                    <a:pt x="90" y="11"/>
                  </a:lnTo>
                  <a:lnTo>
                    <a:pt x="101" y="22"/>
                  </a:lnTo>
                  <a:lnTo>
                    <a:pt x="109" y="36"/>
                  </a:lnTo>
                  <a:lnTo>
                    <a:pt x="269" y="412"/>
                  </a:lnTo>
                  <a:lnTo>
                    <a:pt x="273" y="428"/>
                  </a:lnTo>
                  <a:lnTo>
                    <a:pt x="274" y="445"/>
                  </a:lnTo>
                  <a:lnTo>
                    <a:pt x="271" y="460"/>
                  </a:lnTo>
                  <a:lnTo>
                    <a:pt x="264" y="475"/>
                  </a:lnTo>
                  <a:lnTo>
                    <a:pt x="254" y="487"/>
                  </a:lnTo>
                  <a:lnTo>
                    <a:pt x="241" y="497"/>
                  </a:lnTo>
                  <a:lnTo>
                    <a:pt x="229" y="501"/>
                  </a:lnTo>
                  <a:lnTo>
                    <a:pt x="217" y="502"/>
                  </a:lnTo>
                  <a:lnTo>
                    <a:pt x="201" y="500"/>
                  </a:lnTo>
                  <a:lnTo>
                    <a:pt x="186" y="493"/>
                  </a:lnTo>
                  <a:lnTo>
                    <a:pt x="174" y="481"/>
                  </a:lnTo>
                  <a:lnTo>
                    <a:pt x="165" y="466"/>
                  </a:lnTo>
                  <a:lnTo>
                    <a:pt x="5" y="90"/>
                  </a:lnTo>
                  <a:lnTo>
                    <a:pt x="1" y="74"/>
                  </a:lnTo>
                  <a:lnTo>
                    <a:pt x="0" y="58"/>
                  </a:lnTo>
                  <a:lnTo>
                    <a:pt x="3" y="41"/>
                  </a:lnTo>
                  <a:lnTo>
                    <a:pt x="10" y="27"/>
                  </a:lnTo>
                  <a:lnTo>
                    <a:pt x="20" y="14"/>
                  </a:lnTo>
                  <a:lnTo>
                    <a:pt x="33" y="5"/>
                  </a:lnTo>
                  <a:lnTo>
                    <a:pt x="48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C18B5F"/>
            </a:solidFill>
            <a:ln w="0">
              <a:solidFill>
                <a:srgbClr val="C18B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4" name="Freeform 186">
              <a:extLst>
                <a:ext uri="{FF2B5EF4-FFF2-40B4-BE49-F238E27FC236}">
                  <a16:creationId xmlns:a16="http://schemas.microsoft.com/office/drawing/2014/main" id="{0D5B9236-A51A-6C40-E0F2-3202CA2D4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9" y="2028"/>
              <a:ext cx="30" cy="51"/>
            </a:xfrm>
            <a:custGeom>
              <a:avLst/>
              <a:gdLst>
                <a:gd name="T0" fmla="*/ 212 w 274"/>
                <a:gd name="T1" fmla="*/ 0 h 502"/>
                <a:gd name="T2" fmla="*/ 226 w 274"/>
                <a:gd name="T3" fmla="*/ 0 h 502"/>
                <a:gd name="T4" fmla="*/ 241 w 274"/>
                <a:gd name="T5" fmla="*/ 5 h 502"/>
                <a:gd name="T6" fmla="*/ 254 w 274"/>
                <a:gd name="T7" fmla="*/ 14 h 502"/>
                <a:gd name="T8" fmla="*/ 264 w 274"/>
                <a:gd name="T9" fmla="*/ 27 h 502"/>
                <a:gd name="T10" fmla="*/ 271 w 274"/>
                <a:gd name="T11" fmla="*/ 41 h 502"/>
                <a:gd name="T12" fmla="*/ 274 w 274"/>
                <a:gd name="T13" fmla="*/ 58 h 502"/>
                <a:gd name="T14" fmla="*/ 273 w 274"/>
                <a:gd name="T15" fmla="*/ 74 h 502"/>
                <a:gd name="T16" fmla="*/ 269 w 274"/>
                <a:gd name="T17" fmla="*/ 90 h 502"/>
                <a:gd name="T18" fmla="*/ 109 w 274"/>
                <a:gd name="T19" fmla="*/ 466 h 502"/>
                <a:gd name="T20" fmla="*/ 100 w 274"/>
                <a:gd name="T21" fmla="*/ 481 h 502"/>
                <a:gd name="T22" fmla="*/ 88 w 274"/>
                <a:gd name="T23" fmla="*/ 493 h 502"/>
                <a:gd name="T24" fmla="*/ 73 w 274"/>
                <a:gd name="T25" fmla="*/ 500 h 502"/>
                <a:gd name="T26" fmla="*/ 57 w 274"/>
                <a:gd name="T27" fmla="*/ 502 h 502"/>
                <a:gd name="T28" fmla="*/ 45 w 274"/>
                <a:gd name="T29" fmla="*/ 501 h 502"/>
                <a:gd name="T30" fmla="*/ 33 w 274"/>
                <a:gd name="T31" fmla="*/ 497 h 502"/>
                <a:gd name="T32" fmla="*/ 20 w 274"/>
                <a:gd name="T33" fmla="*/ 487 h 502"/>
                <a:gd name="T34" fmla="*/ 10 w 274"/>
                <a:gd name="T35" fmla="*/ 475 h 502"/>
                <a:gd name="T36" fmla="*/ 3 w 274"/>
                <a:gd name="T37" fmla="*/ 460 h 502"/>
                <a:gd name="T38" fmla="*/ 0 w 274"/>
                <a:gd name="T39" fmla="*/ 445 h 502"/>
                <a:gd name="T40" fmla="*/ 1 w 274"/>
                <a:gd name="T41" fmla="*/ 428 h 502"/>
                <a:gd name="T42" fmla="*/ 5 w 274"/>
                <a:gd name="T43" fmla="*/ 412 h 502"/>
                <a:gd name="T44" fmla="*/ 164 w 274"/>
                <a:gd name="T45" fmla="*/ 36 h 502"/>
                <a:gd name="T46" fmla="*/ 172 w 274"/>
                <a:gd name="T47" fmla="*/ 22 h 502"/>
                <a:gd name="T48" fmla="*/ 183 w 274"/>
                <a:gd name="T49" fmla="*/ 11 h 502"/>
                <a:gd name="T50" fmla="*/ 197 w 274"/>
                <a:gd name="T51" fmla="*/ 3 h 502"/>
                <a:gd name="T52" fmla="*/ 212 w 274"/>
                <a:gd name="T5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4" h="502">
                  <a:moveTo>
                    <a:pt x="212" y="0"/>
                  </a:moveTo>
                  <a:lnTo>
                    <a:pt x="226" y="0"/>
                  </a:lnTo>
                  <a:lnTo>
                    <a:pt x="241" y="5"/>
                  </a:lnTo>
                  <a:lnTo>
                    <a:pt x="254" y="14"/>
                  </a:lnTo>
                  <a:lnTo>
                    <a:pt x="264" y="27"/>
                  </a:lnTo>
                  <a:lnTo>
                    <a:pt x="271" y="41"/>
                  </a:lnTo>
                  <a:lnTo>
                    <a:pt x="274" y="58"/>
                  </a:lnTo>
                  <a:lnTo>
                    <a:pt x="273" y="74"/>
                  </a:lnTo>
                  <a:lnTo>
                    <a:pt x="269" y="90"/>
                  </a:lnTo>
                  <a:lnTo>
                    <a:pt x="109" y="466"/>
                  </a:lnTo>
                  <a:lnTo>
                    <a:pt x="100" y="481"/>
                  </a:lnTo>
                  <a:lnTo>
                    <a:pt x="88" y="493"/>
                  </a:lnTo>
                  <a:lnTo>
                    <a:pt x="73" y="500"/>
                  </a:lnTo>
                  <a:lnTo>
                    <a:pt x="57" y="502"/>
                  </a:lnTo>
                  <a:lnTo>
                    <a:pt x="45" y="501"/>
                  </a:lnTo>
                  <a:lnTo>
                    <a:pt x="33" y="497"/>
                  </a:lnTo>
                  <a:lnTo>
                    <a:pt x="20" y="487"/>
                  </a:lnTo>
                  <a:lnTo>
                    <a:pt x="10" y="475"/>
                  </a:lnTo>
                  <a:lnTo>
                    <a:pt x="3" y="460"/>
                  </a:lnTo>
                  <a:lnTo>
                    <a:pt x="0" y="445"/>
                  </a:lnTo>
                  <a:lnTo>
                    <a:pt x="1" y="428"/>
                  </a:lnTo>
                  <a:lnTo>
                    <a:pt x="5" y="412"/>
                  </a:lnTo>
                  <a:lnTo>
                    <a:pt x="164" y="36"/>
                  </a:lnTo>
                  <a:lnTo>
                    <a:pt x="172" y="22"/>
                  </a:lnTo>
                  <a:lnTo>
                    <a:pt x="183" y="11"/>
                  </a:lnTo>
                  <a:lnTo>
                    <a:pt x="197" y="3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C18B5F"/>
            </a:solidFill>
            <a:ln w="0">
              <a:solidFill>
                <a:srgbClr val="C18B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5" name="Freeform 187">
              <a:extLst>
                <a:ext uri="{FF2B5EF4-FFF2-40B4-BE49-F238E27FC236}">
                  <a16:creationId xmlns:a16="http://schemas.microsoft.com/office/drawing/2014/main" id="{AB0B9988-E92D-02EE-F5E9-2A0C8EB1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7" y="2042"/>
              <a:ext cx="19" cy="50"/>
            </a:xfrm>
            <a:custGeom>
              <a:avLst/>
              <a:gdLst>
                <a:gd name="T0" fmla="*/ 104 w 168"/>
                <a:gd name="T1" fmla="*/ 0 h 504"/>
                <a:gd name="T2" fmla="*/ 120 w 168"/>
                <a:gd name="T3" fmla="*/ 0 h 504"/>
                <a:gd name="T4" fmla="*/ 134 w 168"/>
                <a:gd name="T5" fmla="*/ 6 h 504"/>
                <a:gd name="T6" fmla="*/ 147 w 168"/>
                <a:gd name="T7" fmla="*/ 14 h 504"/>
                <a:gd name="T8" fmla="*/ 157 w 168"/>
                <a:gd name="T9" fmla="*/ 25 h 504"/>
                <a:gd name="T10" fmla="*/ 164 w 168"/>
                <a:gd name="T11" fmla="*/ 40 h 504"/>
                <a:gd name="T12" fmla="*/ 168 w 168"/>
                <a:gd name="T13" fmla="*/ 57 h 504"/>
                <a:gd name="T14" fmla="*/ 168 w 168"/>
                <a:gd name="T15" fmla="*/ 73 h 504"/>
                <a:gd name="T16" fmla="*/ 115 w 168"/>
                <a:gd name="T17" fmla="*/ 449 h 504"/>
                <a:gd name="T18" fmla="*/ 110 w 168"/>
                <a:gd name="T19" fmla="*/ 467 h 504"/>
                <a:gd name="T20" fmla="*/ 101 w 168"/>
                <a:gd name="T21" fmla="*/ 481 h 504"/>
                <a:gd name="T22" fmla="*/ 89 w 168"/>
                <a:gd name="T23" fmla="*/ 494 h 504"/>
                <a:gd name="T24" fmla="*/ 74 w 168"/>
                <a:gd name="T25" fmla="*/ 500 h 504"/>
                <a:gd name="T26" fmla="*/ 58 w 168"/>
                <a:gd name="T27" fmla="*/ 504 h 504"/>
                <a:gd name="T28" fmla="*/ 54 w 168"/>
                <a:gd name="T29" fmla="*/ 502 h 504"/>
                <a:gd name="T30" fmla="*/ 49 w 168"/>
                <a:gd name="T31" fmla="*/ 502 h 504"/>
                <a:gd name="T32" fmla="*/ 34 w 168"/>
                <a:gd name="T33" fmla="*/ 498 h 504"/>
                <a:gd name="T34" fmla="*/ 22 w 168"/>
                <a:gd name="T35" fmla="*/ 489 h 504"/>
                <a:gd name="T36" fmla="*/ 12 w 168"/>
                <a:gd name="T37" fmla="*/ 477 h 504"/>
                <a:gd name="T38" fmla="*/ 4 w 168"/>
                <a:gd name="T39" fmla="*/ 462 h 504"/>
                <a:gd name="T40" fmla="*/ 0 w 168"/>
                <a:gd name="T41" fmla="*/ 447 h 504"/>
                <a:gd name="T42" fmla="*/ 0 w 168"/>
                <a:gd name="T43" fmla="*/ 429 h 504"/>
                <a:gd name="T44" fmla="*/ 54 w 168"/>
                <a:gd name="T45" fmla="*/ 53 h 504"/>
                <a:gd name="T46" fmla="*/ 59 w 168"/>
                <a:gd name="T47" fmla="*/ 38 h 504"/>
                <a:gd name="T48" fmla="*/ 66 w 168"/>
                <a:gd name="T49" fmla="*/ 23 h 504"/>
                <a:gd name="T50" fmla="*/ 77 w 168"/>
                <a:gd name="T51" fmla="*/ 12 h 504"/>
                <a:gd name="T52" fmla="*/ 90 w 168"/>
                <a:gd name="T53" fmla="*/ 4 h 504"/>
                <a:gd name="T54" fmla="*/ 104 w 168"/>
                <a:gd name="T55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8" h="504">
                  <a:moveTo>
                    <a:pt x="104" y="0"/>
                  </a:moveTo>
                  <a:lnTo>
                    <a:pt x="120" y="0"/>
                  </a:lnTo>
                  <a:lnTo>
                    <a:pt x="134" y="6"/>
                  </a:lnTo>
                  <a:lnTo>
                    <a:pt x="147" y="14"/>
                  </a:lnTo>
                  <a:lnTo>
                    <a:pt x="157" y="25"/>
                  </a:lnTo>
                  <a:lnTo>
                    <a:pt x="164" y="40"/>
                  </a:lnTo>
                  <a:lnTo>
                    <a:pt x="168" y="57"/>
                  </a:lnTo>
                  <a:lnTo>
                    <a:pt x="168" y="73"/>
                  </a:lnTo>
                  <a:lnTo>
                    <a:pt x="115" y="449"/>
                  </a:lnTo>
                  <a:lnTo>
                    <a:pt x="110" y="467"/>
                  </a:lnTo>
                  <a:lnTo>
                    <a:pt x="101" y="481"/>
                  </a:lnTo>
                  <a:lnTo>
                    <a:pt x="89" y="494"/>
                  </a:lnTo>
                  <a:lnTo>
                    <a:pt x="74" y="500"/>
                  </a:lnTo>
                  <a:lnTo>
                    <a:pt x="58" y="504"/>
                  </a:lnTo>
                  <a:lnTo>
                    <a:pt x="54" y="502"/>
                  </a:lnTo>
                  <a:lnTo>
                    <a:pt x="49" y="502"/>
                  </a:lnTo>
                  <a:lnTo>
                    <a:pt x="34" y="498"/>
                  </a:lnTo>
                  <a:lnTo>
                    <a:pt x="22" y="489"/>
                  </a:lnTo>
                  <a:lnTo>
                    <a:pt x="12" y="477"/>
                  </a:lnTo>
                  <a:lnTo>
                    <a:pt x="4" y="462"/>
                  </a:lnTo>
                  <a:lnTo>
                    <a:pt x="0" y="447"/>
                  </a:lnTo>
                  <a:lnTo>
                    <a:pt x="0" y="429"/>
                  </a:lnTo>
                  <a:lnTo>
                    <a:pt x="54" y="53"/>
                  </a:lnTo>
                  <a:lnTo>
                    <a:pt x="59" y="38"/>
                  </a:lnTo>
                  <a:lnTo>
                    <a:pt x="66" y="23"/>
                  </a:lnTo>
                  <a:lnTo>
                    <a:pt x="77" y="12"/>
                  </a:lnTo>
                  <a:lnTo>
                    <a:pt x="90" y="4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C18B5F"/>
            </a:solidFill>
            <a:ln w="0">
              <a:solidFill>
                <a:srgbClr val="C18B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6" name="Freeform 188">
              <a:extLst>
                <a:ext uri="{FF2B5EF4-FFF2-40B4-BE49-F238E27FC236}">
                  <a16:creationId xmlns:a16="http://schemas.microsoft.com/office/drawing/2014/main" id="{6CBE7837-1ED0-EB4C-CACF-3DAB8EBFE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" y="2042"/>
              <a:ext cx="19" cy="50"/>
            </a:xfrm>
            <a:custGeom>
              <a:avLst/>
              <a:gdLst>
                <a:gd name="T0" fmla="*/ 64 w 167"/>
                <a:gd name="T1" fmla="*/ 0 h 504"/>
                <a:gd name="T2" fmla="*/ 78 w 167"/>
                <a:gd name="T3" fmla="*/ 4 h 504"/>
                <a:gd name="T4" fmla="*/ 91 w 167"/>
                <a:gd name="T5" fmla="*/ 12 h 504"/>
                <a:gd name="T6" fmla="*/ 102 w 167"/>
                <a:gd name="T7" fmla="*/ 23 h 504"/>
                <a:gd name="T8" fmla="*/ 109 w 167"/>
                <a:gd name="T9" fmla="*/ 38 h 504"/>
                <a:gd name="T10" fmla="*/ 114 w 167"/>
                <a:gd name="T11" fmla="*/ 53 h 504"/>
                <a:gd name="T12" fmla="*/ 167 w 167"/>
                <a:gd name="T13" fmla="*/ 429 h 504"/>
                <a:gd name="T14" fmla="*/ 167 w 167"/>
                <a:gd name="T15" fmla="*/ 447 h 504"/>
                <a:gd name="T16" fmla="*/ 163 w 167"/>
                <a:gd name="T17" fmla="*/ 462 h 504"/>
                <a:gd name="T18" fmla="*/ 156 w 167"/>
                <a:gd name="T19" fmla="*/ 477 h 504"/>
                <a:gd name="T20" fmla="*/ 146 w 167"/>
                <a:gd name="T21" fmla="*/ 489 h 504"/>
                <a:gd name="T22" fmla="*/ 134 w 167"/>
                <a:gd name="T23" fmla="*/ 498 h 504"/>
                <a:gd name="T24" fmla="*/ 119 w 167"/>
                <a:gd name="T25" fmla="*/ 502 h 504"/>
                <a:gd name="T26" fmla="*/ 114 w 167"/>
                <a:gd name="T27" fmla="*/ 502 h 504"/>
                <a:gd name="T28" fmla="*/ 110 w 167"/>
                <a:gd name="T29" fmla="*/ 504 h 504"/>
                <a:gd name="T30" fmla="*/ 94 w 167"/>
                <a:gd name="T31" fmla="*/ 500 h 504"/>
                <a:gd name="T32" fmla="*/ 79 w 167"/>
                <a:gd name="T33" fmla="*/ 494 h 504"/>
                <a:gd name="T34" fmla="*/ 67 w 167"/>
                <a:gd name="T35" fmla="*/ 481 h 504"/>
                <a:gd name="T36" fmla="*/ 58 w 167"/>
                <a:gd name="T37" fmla="*/ 467 h 504"/>
                <a:gd name="T38" fmla="*/ 53 w 167"/>
                <a:gd name="T39" fmla="*/ 449 h 504"/>
                <a:gd name="T40" fmla="*/ 1 w 167"/>
                <a:gd name="T41" fmla="*/ 73 h 504"/>
                <a:gd name="T42" fmla="*/ 0 w 167"/>
                <a:gd name="T43" fmla="*/ 57 h 504"/>
                <a:gd name="T44" fmla="*/ 4 w 167"/>
                <a:gd name="T45" fmla="*/ 40 h 504"/>
                <a:gd name="T46" fmla="*/ 11 w 167"/>
                <a:gd name="T47" fmla="*/ 25 h 504"/>
                <a:gd name="T48" fmla="*/ 21 w 167"/>
                <a:gd name="T49" fmla="*/ 14 h 504"/>
                <a:gd name="T50" fmla="*/ 33 w 167"/>
                <a:gd name="T51" fmla="*/ 6 h 504"/>
                <a:gd name="T52" fmla="*/ 48 w 167"/>
                <a:gd name="T53" fmla="*/ 0 h 504"/>
                <a:gd name="T54" fmla="*/ 64 w 167"/>
                <a:gd name="T55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7" h="504">
                  <a:moveTo>
                    <a:pt x="64" y="0"/>
                  </a:moveTo>
                  <a:lnTo>
                    <a:pt x="78" y="4"/>
                  </a:lnTo>
                  <a:lnTo>
                    <a:pt x="91" y="12"/>
                  </a:lnTo>
                  <a:lnTo>
                    <a:pt x="102" y="23"/>
                  </a:lnTo>
                  <a:lnTo>
                    <a:pt x="109" y="38"/>
                  </a:lnTo>
                  <a:lnTo>
                    <a:pt x="114" y="53"/>
                  </a:lnTo>
                  <a:lnTo>
                    <a:pt x="167" y="429"/>
                  </a:lnTo>
                  <a:lnTo>
                    <a:pt x="167" y="447"/>
                  </a:lnTo>
                  <a:lnTo>
                    <a:pt x="163" y="462"/>
                  </a:lnTo>
                  <a:lnTo>
                    <a:pt x="156" y="477"/>
                  </a:lnTo>
                  <a:lnTo>
                    <a:pt x="146" y="489"/>
                  </a:lnTo>
                  <a:lnTo>
                    <a:pt x="134" y="498"/>
                  </a:lnTo>
                  <a:lnTo>
                    <a:pt x="119" y="502"/>
                  </a:lnTo>
                  <a:lnTo>
                    <a:pt x="114" y="502"/>
                  </a:lnTo>
                  <a:lnTo>
                    <a:pt x="110" y="504"/>
                  </a:lnTo>
                  <a:lnTo>
                    <a:pt x="94" y="500"/>
                  </a:lnTo>
                  <a:lnTo>
                    <a:pt x="79" y="494"/>
                  </a:lnTo>
                  <a:lnTo>
                    <a:pt x="67" y="481"/>
                  </a:lnTo>
                  <a:lnTo>
                    <a:pt x="58" y="467"/>
                  </a:lnTo>
                  <a:lnTo>
                    <a:pt x="53" y="449"/>
                  </a:lnTo>
                  <a:lnTo>
                    <a:pt x="1" y="73"/>
                  </a:lnTo>
                  <a:lnTo>
                    <a:pt x="0" y="57"/>
                  </a:lnTo>
                  <a:lnTo>
                    <a:pt x="4" y="40"/>
                  </a:lnTo>
                  <a:lnTo>
                    <a:pt x="11" y="25"/>
                  </a:lnTo>
                  <a:lnTo>
                    <a:pt x="21" y="14"/>
                  </a:lnTo>
                  <a:lnTo>
                    <a:pt x="33" y="6"/>
                  </a:lnTo>
                  <a:lnTo>
                    <a:pt x="48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18B5F"/>
            </a:solidFill>
            <a:ln w="0">
              <a:solidFill>
                <a:srgbClr val="C18B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7" name="Freeform 189">
              <a:extLst>
                <a:ext uri="{FF2B5EF4-FFF2-40B4-BE49-F238E27FC236}">
                  <a16:creationId xmlns:a16="http://schemas.microsoft.com/office/drawing/2014/main" id="{00FFA6DB-0996-7A3E-3FC2-7D0085453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" y="1777"/>
              <a:ext cx="306" cy="235"/>
            </a:xfrm>
            <a:custGeom>
              <a:avLst/>
              <a:gdLst>
                <a:gd name="T0" fmla="*/ 1694 w 2757"/>
                <a:gd name="T1" fmla="*/ 15 h 2344"/>
                <a:gd name="T2" fmla="*/ 1865 w 2757"/>
                <a:gd name="T3" fmla="*/ 84 h 2344"/>
                <a:gd name="T4" fmla="*/ 1994 w 2757"/>
                <a:gd name="T5" fmla="*/ 200 h 2344"/>
                <a:gd name="T6" fmla="*/ 2088 w 2757"/>
                <a:gd name="T7" fmla="*/ 345 h 2344"/>
                <a:gd name="T8" fmla="*/ 2152 w 2757"/>
                <a:gd name="T9" fmla="*/ 503 h 2344"/>
                <a:gd name="T10" fmla="*/ 2191 w 2757"/>
                <a:gd name="T11" fmla="*/ 657 h 2344"/>
                <a:gd name="T12" fmla="*/ 2212 w 2757"/>
                <a:gd name="T13" fmla="*/ 791 h 2344"/>
                <a:gd name="T14" fmla="*/ 2221 w 2757"/>
                <a:gd name="T15" fmla="*/ 891 h 2344"/>
                <a:gd name="T16" fmla="*/ 2222 w 2757"/>
                <a:gd name="T17" fmla="*/ 940 h 2344"/>
                <a:gd name="T18" fmla="*/ 2371 w 2757"/>
                <a:gd name="T19" fmla="*/ 1047 h 2344"/>
                <a:gd name="T20" fmla="*/ 2506 w 2757"/>
                <a:gd name="T21" fmla="*/ 1212 h 2344"/>
                <a:gd name="T22" fmla="*/ 2554 w 2757"/>
                <a:gd name="T23" fmla="*/ 1398 h 2344"/>
                <a:gd name="T24" fmla="*/ 2623 w 2757"/>
                <a:gd name="T25" fmla="*/ 1572 h 2344"/>
                <a:gd name="T26" fmla="*/ 2731 w 2757"/>
                <a:gd name="T27" fmla="*/ 1743 h 2344"/>
                <a:gd name="T28" fmla="*/ 2754 w 2757"/>
                <a:gd name="T29" fmla="*/ 1923 h 2344"/>
                <a:gd name="T30" fmla="*/ 2693 w 2757"/>
                <a:gd name="T31" fmla="*/ 2025 h 2344"/>
                <a:gd name="T32" fmla="*/ 2579 w 2757"/>
                <a:gd name="T33" fmla="*/ 1988 h 2344"/>
                <a:gd name="T34" fmla="*/ 2453 w 2757"/>
                <a:gd name="T35" fmla="*/ 2020 h 2344"/>
                <a:gd name="T36" fmla="*/ 2327 w 2757"/>
                <a:gd name="T37" fmla="*/ 2099 h 2344"/>
                <a:gd name="T38" fmla="*/ 2214 w 2757"/>
                <a:gd name="T39" fmla="*/ 2202 h 2344"/>
                <a:gd name="T40" fmla="*/ 2098 w 2757"/>
                <a:gd name="T41" fmla="*/ 2166 h 2344"/>
                <a:gd name="T42" fmla="*/ 1960 w 2757"/>
                <a:gd name="T43" fmla="*/ 2157 h 2344"/>
                <a:gd name="T44" fmla="*/ 1818 w 2757"/>
                <a:gd name="T45" fmla="*/ 2213 h 2344"/>
                <a:gd name="T46" fmla="*/ 1689 w 2757"/>
                <a:gd name="T47" fmla="*/ 2314 h 2344"/>
                <a:gd name="T48" fmla="*/ 1555 w 2757"/>
                <a:gd name="T49" fmla="*/ 2262 h 2344"/>
                <a:gd name="T50" fmla="*/ 1397 w 2757"/>
                <a:gd name="T51" fmla="*/ 2223 h 2344"/>
                <a:gd name="T52" fmla="*/ 1237 w 2757"/>
                <a:gd name="T53" fmla="*/ 2262 h 2344"/>
                <a:gd name="T54" fmla="*/ 1104 w 2757"/>
                <a:gd name="T55" fmla="*/ 2314 h 2344"/>
                <a:gd name="T56" fmla="*/ 973 w 2757"/>
                <a:gd name="T57" fmla="*/ 2213 h 2344"/>
                <a:gd name="T58" fmla="*/ 830 w 2757"/>
                <a:gd name="T59" fmla="*/ 2157 h 2344"/>
                <a:gd name="T60" fmla="*/ 690 w 2757"/>
                <a:gd name="T61" fmla="*/ 2166 h 2344"/>
                <a:gd name="T62" fmla="*/ 574 w 2757"/>
                <a:gd name="T63" fmla="*/ 2202 h 2344"/>
                <a:gd name="T64" fmla="*/ 459 w 2757"/>
                <a:gd name="T65" fmla="*/ 2099 h 2344"/>
                <a:gd name="T66" fmla="*/ 332 w 2757"/>
                <a:gd name="T67" fmla="*/ 2019 h 2344"/>
                <a:gd name="T68" fmla="*/ 206 w 2757"/>
                <a:gd name="T69" fmla="*/ 1988 h 2344"/>
                <a:gd name="T70" fmla="*/ 91 w 2757"/>
                <a:gd name="T71" fmla="*/ 2026 h 2344"/>
                <a:gd name="T72" fmla="*/ 47 w 2757"/>
                <a:gd name="T73" fmla="*/ 2067 h 2344"/>
                <a:gd name="T74" fmla="*/ 0 w 2757"/>
                <a:gd name="T75" fmla="*/ 1881 h 2344"/>
                <a:gd name="T76" fmla="*/ 45 w 2757"/>
                <a:gd name="T77" fmla="*/ 1698 h 2344"/>
                <a:gd name="T78" fmla="*/ 172 w 2757"/>
                <a:gd name="T79" fmla="*/ 1533 h 2344"/>
                <a:gd name="T80" fmla="*/ 206 w 2757"/>
                <a:gd name="T81" fmla="*/ 1354 h 2344"/>
                <a:gd name="T82" fmla="*/ 285 w 2757"/>
                <a:gd name="T83" fmla="*/ 1256 h 2344"/>
                <a:gd name="T84" fmla="*/ 465 w 2757"/>
                <a:gd name="T85" fmla="*/ 1316 h 2344"/>
                <a:gd name="T86" fmla="*/ 649 w 2757"/>
                <a:gd name="T87" fmla="*/ 1296 h 2344"/>
                <a:gd name="T88" fmla="*/ 817 w 2757"/>
                <a:gd name="T89" fmla="*/ 1198 h 2344"/>
                <a:gd name="T90" fmla="*/ 943 w 2757"/>
                <a:gd name="T91" fmla="*/ 1026 h 2344"/>
                <a:gd name="T92" fmla="*/ 994 w 2757"/>
                <a:gd name="T93" fmla="*/ 820 h 2344"/>
                <a:gd name="T94" fmla="*/ 969 w 2757"/>
                <a:gd name="T95" fmla="*/ 608 h 2344"/>
                <a:gd name="T96" fmla="*/ 1066 w 2757"/>
                <a:gd name="T97" fmla="*/ 475 h 2344"/>
                <a:gd name="T98" fmla="*/ 1378 w 2757"/>
                <a:gd name="T99" fmla="*/ 443 h 2344"/>
                <a:gd name="T100" fmla="*/ 1493 w 2757"/>
                <a:gd name="T101" fmla="*/ 416 h 2344"/>
                <a:gd name="T102" fmla="*/ 1548 w 2757"/>
                <a:gd name="T103" fmla="*/ 348 h 2344"/>
                <a:gd name="T104" fmla="*/ 1559 w 2757"/>
                <a:gd name="T105" fmla="*/ 259 h 2344"/>
                <a:gd name="T106" fmla="*/ 1540 w 2757"/>
                <a:gd name="T107" fmla="*/ 162 h 2344"/>
                <a:gd name="T108" fmla="*/ 1510 w 2757"/>
                <a:gd name="T109" fmla="*/ 78 h 2344"/>
                <a:gd name="T110" fmla="*/ 1483 w 2757"/>
                <a:gd name="T111" fmla="*/ 20 h 2344"/>
                <a:gd name="T112" fmla="*/ 1534 w 2757"/>
                <a:gd name="T113" fmla="*/ 0 h 2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57" h="2344">
                  <a:moveTo>
                    <a:pt x="1534" y="0"/>
                  </a:moveTo>
                  <a:lnTo>
                    <a:pt x="1591" y="1"/>
                  </a:lnTo>
                  <a:lnTo>
                    <a:pt x="1644" y="6"/>
                  </a:lnTo>
                  <a:lnTo>
                    <a:pt x="1694" y="15"/>
                  </a:lnTo>
                  <a:lnTo>
                    <a:pt x="1741" y="27"/>
                  </a:lnTo>
                  <a:lnTo>
                    <a:pt x="1785" y="42"/>
                  </a:lnTo>
                  <a:lnTo>
                    <a:pt x="1826" y="62"/>
                  </a:lnTo>
                  <a:lnTo>
                    <a:pt x="1865" y="84"/>
                  </a:lnTo>
                  <a:lnTo>
                    <a:pt x="1901" y="110"/>
                  </a:lnTo>
                  <a:lnTo>
                    <a:pt x="1935" y="138"/>
                  </a:lnTo>
                  <a:lnTo>
                    <a:pt x="1966" y="168"/>
                  </a:lnTo>
                  <a:lnTo>
                    <a:pt x="1994" y="200"/>
                  </a:lnTo>
                  <a:lnTo>
                    <a:pt x="2021" y="234"/>
                  </a:lnTo>
                  <a:lnTo>
                    <a:pt x="2045" y="270"/>
                  </a:lnTo>
                  <a:lnTo>
                    <a:pt x="2067" y="306"/>
                  </a:lnTo>
                  <a:lnTo>
                    <a:pt x="2088" y="345"/>
                  </a:lnTo>
                  <a:lnTo>
                    <a:pt x="2106" y="384"/>
                  </a:lnTo>
                  <a:lnTo>
                    <a:pt x="2124" y="423"/>
                  </a:lnTo>
                  <a:lnTo>
                    <a:pt x="2139" y="463"/>
                  </a:lnTo>
                  <a:lnTo>
                    <a:pt x="2152" y="503"/>
                  </a:lnTo>
                  <a:lnTo>
                    <a:pt x="2164" y="541"/>
                  </a:lnTo>
                  <a:lnTo>
                    <a:pt x="2174" y="580"/>
                  </a:lnTo>
                  <a:lnTo>
                    <a:pt x="2183" y="619"/>
                  </a:lnTo>
                  <a:lnTo>
                    <a:pt x="2191" y="657"/>
                  </a:lnTo>
                  <a:lnTo>
                    <a:pt x="2198" y="692"/>
                  </a:lnTo>
                  <a:lnTo>
                    <a:pt x="2204" y="728"/>
                  </a:lnTo>
                  <a:lnTo>
                    <a:pt x="2209" y="760"/>
                  </a:lnTo>
                  <a:lnTo>
                    <a:pt x="2212" y="791"/>
                  </a:lnTo>
                  <a:lnTo>
                    <a:pt x="2215" y="820"/>
                  </a:lnTo>
                  <a:lnTo>
                    <a:pt x="2218" y="846"/>
                  </a:lnTo>
                  <a:lnTo>
                    <a:pt x="2220" y="871"/>
                  </a:lnTo>
                  <a:lnTo>
                    <a:pt x="2221" y="891"/>
                  </a:lnTo>
                  <a:lnTo>
                    <a:pt x="2222" y="908"/>
                  </a:lnTo>
                  <a:lnTo>
                    <a:pt x="2222" y="923"/>
                  </a:lnTo>
                  <a:lnTo>
                    <a:pt x="2222" y="933"/>
                  </a:lnTo>
                  <a:lnTo>
                    <a:pt x="2222" y="940"/>
                  </a:lnTo>
                  <a:lnTo>
                    <a:pt x="2222" y="942"/>
                  </a:lnTo>
                  <a:lnTo>
                    <a:pt x="2276" y="975"/>
                  </a:lnTo>
                  <a:lnTo>
                    <a:pt x="2326" y="1011"/>
                  </a:lnTo>
                  <a:lnTo>
                    <a:pt x="2371" y="1047"/>
                  </a:lnTo>
                  <a:lnTo>
                    <a:pt x="2413" y="1086"/>
                  </a:lnTo>
                  <a:lnTo>
                    <a:pt x="2449" y="1127"/>
                  </a:lnTo>
                  <a:lnTo>
                    <a:pt x="2480" y="1169"/>
                  </a:lnTo>
                  <a:lnTo>
                    <a:pt x="2506" y="1212"/>
                  </a:lnTo>
                  <a:lnTo>
                    <a:pt x="2527" y="1257"/>
                  </a:lnTo>
                  <a:lnTo>
                    <a:pt x="2542" y="1303"/>
                  </a:lnTo>
                  <a:lnTo>
                    <a:pt x="2551" y="1350"/>
                  </a:lnTo>
                  <a:lnTo>
                    <a:pt x="2554" y="1398"/>
                  </a:lnTo>
                  <a:lnTo>
                    <a:pt x="2550" y="1446"/>
                  </a:lnTo>
                  <a:lnTo>
                    <a:pt x="2541" y="1495"/>
                  </a:lnTo>
                  <a:lnTo>
                    <a:pt x="2584" y="1533"/>
                  </a:lnTo>
                  <a:lnTo>
                    <a:pt x="2623" y="1572"/>
                  </a:lnTo>
                  <a:lnTo>
                    <a:pt x="2658" y="1613"/>
                  </a:lnTo>
                  <a:lnTo>
                    <a:pt x="2687" y="1654"/>
                  </a:lnTo>
                  <a:lnTo>
                    <a:pt x="2712" y="1698"/>
                  </a:lnTo>
                  <a:lnTo>
                    <a:pt x="2731" y="1743"/>
                  </a:lnTo>
                  <a:lnTo>
                    <a:pt x="2745" y="1787"/>
                  </a:lnTo>
                  <a:lnTo>
                    <a:pt x="2754" y="1833"/>
                  </a:lnTo>
                  <a:lnTo>
                    <a:pt x="2757" y="1880"/>
                  </a:lnTo>
                  <a:lnTo>
                    <a:pt x="2754" y="1923"/>
                  </a:lnTo>
                  <a:lnTo>
                    <a:pt x="2747" y="1967"/>
                  </a:lnTo>
                  <a:lnTo>
                    <a:pt x="2735" y="2008"/>
                  </a:lnTo>
                  <a:lnTo>
                    <a:pt x="2718" y="2049"/>
                  </a:lnTo>
                  <a:lnTo>
                    <a:pt x="2693" y="2025"/>
                  </a:lnTo>
                  <a:lnTo>
                    <a:pt x="2667" y="2009"/>
                  </a:lnTo>
                  <a:lnTo>
                    <a:pt x="2638" y="1996"/>
                  </a:lnTo>
                  <a:lnTo>
                    <a:pt x="2609" y="1990"/>
                  </a:lnTo>
                  <a:lnTo>
                    <a:pt x="2579" y="1988"/>
                  </a:lnTo>
                  <a:lnTo>
                    <a:pt x="2548" y="1990"/>
                  </a:lnTo>
                  <a:lnTo>
                    <a:pt x="2517" y="1995"/>
                  </a:lnTo>
                  <a:lnTo>
                    <a:pt x="2485" y="2006"/>
                  </a:lnTo>
                  <a:lnTo>
                    <a:pt x="2453" y="2020"/>
                  </a:lnTo>
                  <a:lnTo>
                    <a:pt x="2422" y="2035"/>
                  </a:lnTo>
                  <a:lnTo>
                    <a:pt x="2390" y="2054"/>
                  </a:lnTo>
                  <a:lnTo>
                    <a:pt x="2358" y="2075"/>
                  </a:lnTo>
                  <a:lnTo>
                    <a:pt x="2327" y="2099"/>
                  </a:lnTo>
                  <a:lnTo>
                    <a:pt x="2297" y="2123"/>
                  </a:lnTo>
                  <a:lnTo>
                    <a:pt x="2268" y="2148"/>
                  </a:lnTo>
                  <a:lnTo>
                    <a:pt x="2240" y="2175"/>
                  </a:lnTo>
                  <a:lnTo>
                    <a:pt x="2214" y="2202"/>
                  </a:lnTo>
                  <a:lnTo>
                    <a:pt x="2189" y="2228"/>
                  </a:lnTo>
                  <a:lnTo>
                    <a:pt x="2160" y="2202"/>
                  </a:lnTo>
                  <a:lnTo>
                    <a:pt x="2130" y="2181"/>
                  </a:lnTo>
                  <a:lnTo>
                    <a:pt x="2098" y="2166"/>
                  </a:lnTo>
                  <a:lnTo>
                    <a:pt x="2065" y="2156"/>
                  </a:lnTo>
                  <a:lnTo>
                    <a:pt x="2031" y="2152"/>
                  </a:lnTo>
                  <a:lnTo>
                    <a:pt x="1996" y="2152"/>
                  </a:lnTo>
                  <a:lnTo>
                    <a:pt x="1960" y="2157"/>
                  </a:lnTo>
                  <a:lnTo>
                    <a:pt x="1925" y="2166"/>
                  </a:lnTo>
                  <a:lnTo>
                    <a:pt x="1889" y="2178"/>
                  </a:lnTo>
                  <a:lnTo>
                    <a:pt x="1854" y="2194"/>
                  </a:lnTo>
                  <a:lnTo>
                    <a:pt x="1818" y="2213"/>
                  </a:lnTo>
                  <a:lnTo>
                    <a:pt x="1784" y="2235"/>
                  </a:lnTo>
                  <a:lnTo>
                    <a:pt x="1751" y="2259"/>
                  </a:lnTo>
                  <a:lnTo>
                    <a:pt x="1719" y="2286"/>
                  </a:lnTo>
                  <a:lnTo>
                    <a:pt x="1689" y="2314"/>
                  </a:lnTo>
                  <a:lnTo>
                    <a:pt x="1660" y="2344"/>
                  </a:lnTo>
                  <a:lnTo>
                    <a:pt x="1628" y="2311"/>
                  </a:lnTo>
                  <a:lnTo>
                    <a:pt x="1593" y="2284"/>
                  </a:lnTo>
                  <a:lnTo>
                    <a:pt x="1555" y="2262"/>
                  </a:lnTo>
                  <a:lnTo>
                    <a:pt x="1517" y="2245"/>
                  </a:lnTo>
                  <a:lnTo>
                    <a:pt x="1478" y="2233"/>
                  </a:lnTo>
                  <a:lnTo>
                    <a:pt x="1437" y="2225"/>
                  </a:lnTo>
                  <a:lnTo>
                    <a:pt x="1397" y="2223"/>
                  </a:lnTo>
                  <a:lnTo>
                    <a:pt x="1356" y="2225"/>
                  </a:lnTo>
                  <a:lnTo>
                    <a:pt x="1316" y="2233"/>
                  </a:lnTo>
                  <a:lnTo>
                    <a:pt x="1275" y="2245"/>
                  </a:lnTo>
                  <a:lnTo>
                    <a:pt x="1237" y="2262"/>
                  </a:lnTo>
                  <a:lnTo>
                    <a:pt x="1200" y="2284"/>
                  </a:lnTo>
                  <a:lnTo>
                    <a:pt x="1165" y="2311"/>
                  </a:lnTo>
                  <a:lnTo>
                    <a:pt x="1133" y="2344"/>
                  </a:lnTo>
                  <a:lnTo>
                    <a:pt x="1104" y="2314"/>
                  </a:lnTo>
                  <a:lnTo>
                    <a:pt x="1074" y="2286"/>
                  </a:lnTo>
                  <a:lnTo>
                    <a:pt x="1042" y="2259"/>
                  </a:lnTo>
                  <a:lnTo>
                    <a:pt x="1008" y="2235"/>
                  </a:lnTo>
                  <a:lnTo>
                    <a:pt x="973" y="2213"/>
                  </a:lnTo>
                  <a:lnTo>
                    <a:pt x="938" y="2194"/>
                  </a:lnTo>
                  <a:lnTo>
                    <a:pt x="902" y="2178"/>
                  </a:lnTo>
                  <a:lnTo>
                    <a:pt x="866" y="2166"/>
                  </a:lnTo>
                  <a:lnTo>
                    <a:pt x="830" y="2157"/>
                  </a:lnTo>
                  <a:lnTo>
                    <a:pt x="794" y="2152"/>
                  </a:lnTo>
                  <a:lnTo>
                    <a:pt x="759" y="2152"/>
                  </a:lnTo>
                  <a:lnTo>
                    <a:pt x="723" y="2156"/>
                  </a:lnTo>
                  <a:lnTo>
                    <a:pt x="690" y="2166"/>
                  </a:lnTo>
                  <a:lnTo>
                    <a:pt x="658" y="2181"/>
                  </a:lnTo>
                  <a:lnTo>
                    <a:pt x="628" y="2202"/>
                  </a:lnTo>
                  <a:lnTo>
                    <a:pt x="599" y="2228"/>
                  </a:lnTo>
                  <a:lnTo>
                    <a:pt x="574" y="2202"/>
                  </a:lnTo>
                  <a:lnTo>
                    <a:pt x="547" y="2175"/>
                  </a:lnTo>
                  <a:lnTo>
                    <a:pt x="519" y="2148"/>
                  </a:lnTo>
                  <a:lnTo>
                    <a:pt x="490" y="2123"/>
                  </a:lnTo>
                  <a:lnTo>
                    <a:pt x="459" y="2099"/>
                  </a:lnTo>
                  <a:lnTo>
                    <a:pt x="428" y="2075"/>
                  </a:lnTo>
                  <a:lnTo>
                    <a:pt x="396" y="2054"/>
                  </a:lnTo>
                  <a:lnTo>
                    <a:pt x="364" y="2035"/>
                  </a:lnTo>
                  <a:lnTo>
                    <a:pt x="332" y="2019"/>
                  </a:lnTo>
                  <a:lnTo>
                    <a:pt x="300" y="2005"/>
                  </a:lnTo>
                  <a:lnTo>
                    <a:pt x="268" y="1995"/>
                  </a:lnTo>
                  <a:lnTo>
                    <a:pt x="237" y="1990"/>
                  </a:lnTo>
                  <a:lnTo>
                    <a:pt x="206" y="1988"/>
                  </a:lnTo>
                  <a:lnTo>
                    <a:pt x="175" y="1990"/>
                  </a:lnTo>
                  <a:lnTo>
                    <a:pt x="146" y="1996"/>
                  </a:lnTo>
                  <a:lnTo>
                    <a:pt x="118" y="2009"/>
                  </a:lnTo>
                  <a:lnTo>
                    <a:pt x="91" y="2026"/>
                  </a:lnTo>
                  <a:lnTo>
                    <a:pt x="66" y="2050"/>
                  </a:lnTo>
                  <a:lnTo>
                    <a:pt x="104" y="2155"/>
                  </a:lnTo>
                  <a:lnTo>
                    <a:pt x="73" y="2112"/>
                  </a:lnTo>
                  <a:lnTo>
                    <a:pt x="47" y="2067"/>
                  </a:lnTo>
                  <a:lnTo>
                    <a:pt x="27" y="2023"/>
                  </a:lnTo>
                  <a:lnTo>
                    <a:pt x="12" y="1977"/>
                  </a:lnTo>
                  <a:lnTo>
                    <a:pt x="3" y="1929"/>
                  </a:lnTo>
                  <a:lnTo>
                    <a:pt x="0" y="1881"/>
                  </a:lnTo>
                  <a:lnTo>
                    <a:pt x="3" y="1833"/>
                  </a:lnTo>
                  <a:lnTo>
                    <a:pt x="11" y="1788"/>
                  </a:lnTo>
                  <a:lnTo>
                    <a:pt x="26" y="1743"/>
                  </a:lnTo>
                  <a:lnTo>
                    <a:pt x="45" y="1698"/>
                  </a:lnTo>
                  <a:lnTo>
                    <a:pt x="69" y="1654"/>
                  </a:lnTo>
                  <a:lnTo>
                    <a:pt x="99" y="1613"/>
                  </a:lnTo>
                  <a:lnTo>
                    <a:pt x="133" y="1572"/>
                  </a:lnTo>
                  <a:lnTo>
                    <a:pt x="172" y="1533"/>
                  </a:lnTo>
                  <a:lnTo>
                    <a:pt x="216" y="1495"/>
                  </a:lnTo>
                  <a:lnTo>
                    <a:pt x="206" y="1446"/>
                  </a:lnTo>
                  <a:lnTo>
                    <a:pt x="203" y="1398"/>
                  </a:lnTo>
                  <a:lnTo>
                    <a:pt x="206" y="1354"/>
                  </a:lnTo>
                  <a:lnTo>
                    <a:pt x="214" y="1311"/>
                  </a:lnTo>
                  <a:lnTo>
                    <a:pt x="227" y="1269"/>
                  </a:lnTo>
                  <a:lnTo>
                    <a:pt x="244" y="1228"/>
                  </a:lnTo>
                  <a:lnTo>
                    <a:pt x="285" y="1256"/>
                  </a:lnTo>
                  <a:lnTo>
                    <a:pt x="328" y="1278"/>
                  </a:lnTo>
                  <a:lnTo>
                    <a:pt x="372" y="1296"/>
                  </a:lnTo>
                  <a:lnTo>
                    <a:pt x="418" y="1308"/>
                  </a:lnTo>
                  <a:lnTo>
                    <a:pt x="465" y="1316"/>
                  </a:lnTo>
                  <a:lnTo>
                    <a:pt x="511" y="1318"/>
                  </a:lnTo>
                  <a:lnTo>
                    <a:pt x="557" y="1316"/>
                  </a:lnTo>
                  <a:lnTo>
                    <a:pt x="603" y="1308"/>
                  </a:lnTo>
                  <a:lnTo>
                    <a:pt x="649" y="1296"/>
                  </a:lnTo>
                  <a:lnTo>
                    <a:pt x="693" y="1279"/>
                  </a:lnTo>
                  <a:lnTo>
                    <a:pt x="737" y="1257"/>
                  </a:lnTo>
                  <a:lnTo>
                    <a:pt x="778" y="1230"/>
                  </a:lnTo>
                  <a:lnTo>
                    <a:pt x="817" y="1198"/>
                  </a:lnTo>
                  <a:lnTo>
                    <a:pt x="854" y="1161"/>
                  </a:lnTo>
                  <a:lnTo>
                    <a:pt x="888" y="1119"/>
                  </a:lnTo>
                  <a:lnTo>
                    <a:pt x="918" y="1074"/>
                  </a:lnTo>
                  <a:lnTo>
                    <a:pt x="943" y="1026"/>
                  </a:lnTo>
                  <a:lnTo>
                    <a:pt x="963" y="976"/>
                  </a:lnTo>
                  <a:lnTo>
                    <a:pt x="978" y="925"/>
                  </a:lnTo>
                  <a:lnTo>
                    <a:pt x="988" y="873"/>
                  </a:lnTo>
                  <a:lnTo>
                    <a:pt x="994" y="820"/>
                  </a:lnTo>
                  <a:lnTo>
                    <a:pt x="995" y="767"/>
                  </a:lnTo>
                  <a:lnTo>
                    <a:pt x="991" y="713"/>
                  </a:lnTo>
                  <a:lnTo>
                    <a:pt x="982" y="660"/>
                  </a:lnTo>
                  <a:lnTo>
                    <a:pt x="969" y="608"/>
                  </a:lnTo>
                  <a:lnTo>
                    <a:pt x="950" y="558"/>
                  </a:lnTo>
                  <a:lnTo>
                    <a:pt x="927" y="509"/>
                  </a:lnTo>
                  <a:lnTo>
                    <a:pt x="994" y="490"/>
                  </a:lnTo>
                  <a:lnTo>
                    <a:pt x="1066" y="475"/>
                  </a:lnTo>
                  <a:lnTo>
                    <a:pt x="1140" y="462"/>
                  </a:lnTo>
                  <a:lnTo>
                    <a:pt x="1217" y="452"/>
                  </a:lnTo>
                  <a:lnTo>
                    <a:pt x="1297" y="446"/>
                  </a:lnTo>
                  <a:lnTo>
                    <a:pt x="1378" y="443"/>
                  </a:lnTo>
                  <a:lnTo>
                    <a:pt x="1414" y="440"/>
                  </a:lnTo>
                  <a:lnTo>
                    <a:pt x="1444" y="435"/>
                  </a:lnTo>
                  <a:lnTo>
                    <a:pt x="1471" y="427"/>
                  </a:lnTo>
                  <a:lnTo>
                    <a:pt x="1493" y="416"/>
                  </a:lnTo>
                  <a:lnTo>
                    <a:pt x="1512" y="402"/>
                  </a:lnTo>
                  <a:lnTo>
                    <a:pt x="1527" y="386"/>
                  </a:lnTo>
                  <a:lnTo>
                    <a:pt x="1539" y="368"/>
                  </a:lnTo>
                  <a:lnTo>
                    <a:pt x="1548" y="348"/>
                  </a:lnTo>
                  <a:lnTo>
                    <a:pt x="1554" y="327"/>
                  </a:lnTo>
                  <a:lnTo>
                    <a:pt x="1559" y="305"/>
                  </a:lnTo>
                  <a:lnTo>
                    <a:pt x="1560" y="282"/>
                  </a:lnTo>
                  <a:lnTo>
                    <a:pt x="1559" y="259"/>
                  </a:lnTo>
                  <a:lnTo>
                    <a:pt x="1556" y="234"/>
                  </a:lnTo>
                  <a:lnTo>
                    <a:pt x="1552" y="210"/>
                  </a:lnTo>
                  <a:lnTo>
                    <a:pt x="1546" y="186"/>
                  </a:lnTo>
                  <a:lnTo>
                    <a:pt x="1540" y="162"/>
                  </a:lnTo>
                  <a:lnTo>
                    <a:pt x="1533" y="140"/>
                  </a:lnTo>
                  <a:lnTo>
                    <a:pt x="1525" y="118"/>
                  </a:lnTo>
                  <a:lnTo>
                    <a:pt x="1518" y="97"/>
                  </a:lnTo>
                  <a:lnTo>
                    <a:pt x="1510" y="78"/>
                  </a:lnTo>
                  <a:lnTo>
                    <a:pt x="1502" y="60"/>
                  </a:lnTo>
                  <a:lnTo>
                    <a:pt x="1495" y="44"/>
                  </a:lnTo>
                  <a:lnTo>
                    <a:pt x="1489" y="31"/>
                  </a:lnTo>
                  <a:lnTo>
                    <a:pt x="1483" y="20"/>
                  </a:lnTo>
                  <a:lnTo>
                    <a:pt x="1479" y="11"/>
                  </a:lnTo>
                  <a:lnTo>
                    <a:pt x="1476" y="7"/>
                  </a:lnTo>
                  <a:lnTo>
                    <a:pt x="1475" y="5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rgbClr val="FFF5BB"/>
            </a:solidFill>
            <a:ln w="0">
              <a:solidFill>
                <a:srgbClr val="FFF5B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8" name="Freeform 190">
              <a:extLst>
                <a:ext uri="{FF2B5EF4-FFF2-40B4-BE49-F238E27FC236}">
                  <a16:creationId xmlns:a16="http://schemas.microsoft.com/office/drawing/2014/main" id="{F03B75BD-7ACB-E59C-E697-D37A6B8BA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" y="1766"/>
              <a:ext cx="77" cy="52"/>
            </a:xfrm>
            <a:custGeom>
              <a:avLst/>
              <a:gdLst>
                <a:gd name="T0" fmla="*/ 233 w 691"/>
                <a:gd name="T1" fmla="*/ 1 h 521"/>
                <a:gd name="T2" fmla="*/ 341 w 691"/>
                <a:gd name="T3" fmla="*/ 19 h 521"/>
                <a:gd name="T4" fmla="*/ 438 w 691"/>
                <a:gd name="T5" fmla="*/ 57 h 521"/>
                <a:gd name="T6" fmla="*/ 521 w 691"/>
                <a:gd name="T7" fmla="*/ 113 h 521"/>
                <a:gd name="T8" fmla="*/ 582 w 691"/>
                <a:gd name="T9" fmla="*/ 179 h 521"/>
                <a:gd name="T10" fmla="*/ 626 w 691"/>
                <a:gd name="T11" fmla="*/ 247 h 521"/>
                <a:gd name="T12" fmla="*/ 656 w 691"/>
                <a:gd name="T13" fmla="*/ 314 h 521"/>
                <a:gd name="T14" fmla="*/ 675 w 691"/>
                <a:gd name="T15" fmla="*/ 373 h 521"/>
                <a:gd name="T16" fmla="*/ 685 w 691"/>
                <a:gd name="T17" fmla="*/ 419 h 521"/>
                <a:gd name="T18" fmla="*/ 690 w 691"/>
                <a:gd name="T19" fmla="*/ 447 h 521"/>
                <a:gd name="T20" fmla="*/ 690 w 691"/>
                <a:gd name="T21" fmla="*/ 469 h 521"/>
                <a:gd name="T22" fmla="*/ 677 w 691"/>
                <a:gd name="T23" fmla="*/ 498 h 521"/>
                <a:gd name="T24" fmla="*/ 653 w 691"/>
                <a:gd name="T25" fmla="*/ 517 h 521"/>
                <a:gd name="T26" fmla="*/ 635 w 691"/>
                <a:gd name="T27" fmla="*/ 521 h 521"/>
                <a:gd name="T28" fmla="*/ 616 w 691"/>
                <a:gd name="T29" fmla="*/ 518 h 521"/>
                <a:gd name="T30" fmla="*/ 588 w 691"/>
                <a:gd name="T31" fmla="*/ 498 h 521"/>
                <a:gd name="T32" fmla="*/ 576 w 691"/>
                <a:gd name="T33" fmla="*/ 462 h 521"/>
                <a:gd name="T34" fmla="*/ 574 w 691"/>
                <a:gd name="T35" fmla="*/ 448 h 521"/>
                <a:gd name="T36" fmla="*/ 566 w 691"/>
                <a:gd name="T37" fmla="*/ 410 h 521"/>
                <a:gd name="T38" fmla="*/ 549 w 691"/>
                <a:gd name="T39" fmla="*/ 358 h 521"/>
                <a:gd name="T40" fmla="*/ 521 w 691"/>
                <a:gd name="T41" fmla="*/ 299 h 521"/>
                <a:gd name="T42" fmla="*/ 477 w 691"/>
                <a:gd name="T43" fmla="*/ 241 h 521"/>
                <a:gd name="T44" fmla="*/ 418 w 691"/>
                <a:gd name="T45" fmla="*/ 189 h 521"/>
                <a:gd name="T46" fmla="*/ 346 w 691"/>
                <a:gd name="T47" fmla="*/ 153 h 521"/>
                <a:gd name="T48" fmla="*/ 264 w 691"/>
                <a:gd name="T49" fmla="*/ 132 h 521"/>
                <a:gd name="T50" fmla="*/ 171 w 691"/>
                <a:gd name="T51" fmla="*/ 128 h 521"/>
                <a:gd name="T52" fmla="*/ 66 w 691"/>
                <a:gd name="T53" fmla="*/ 139 h 521"/>
                <a:gd name="T54" fmla="*/ 36 w 691"/>
                <a:gd name="T55" fmla="*/ 134 h 521"/>
                <a:gd name="T56" fmla="*/ 12 w 691"/>
                <a:gd name="T57" fmla="*/ 115 h 521"/>
                <a:gd name="T58" fmla="*/ 0 w 691"/>
                <a:gd name="T59" fmla="*/ 85 h 521"/>
                <a:gd name="T60" fmla="*/ 3 w 691"/>
                <a:gd name="T61" fmla="*/ 52 h 521"/>
                <a:gd name="T62" fmla="*/ 21 w 691"/>
                <a:gd name="T63" fmla="*/ 26 h 521"/>
                <a:gd name="T64" fmla="*/ 48 w 691"/>
                <a:gd name="T65" fmla="*/ 12 h 521"/>
                <a:gd name="T66" fmla="*/ 175 w 691"/>
                <a:gd name="T6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1" h="521">
                  <a:moveTo>
                    <a:pt x="175" y="0"/>
                  </a:moveTo>
                  <a:lnTo>
                    <a:pt x="233" y="1"/>
                  </a:lnTo>
                  <a:lnTo>
                    <a:pt x="289" y="8"/>
                  </a:lnTo>
                  <a:lnTo>
                    <a:pt x="341" y="19"/>
                  </a:lnTo>
                  <a:lnTo>
                    <a:pt x="391" y="35"/>
                  </a:lnTo>
                  <a:lnTo>
                    <a:pt x="438" y="57"/>
                  </a:lnTo>
                  <a:lnTo>
                    <a:pt x="481" y="82"/>
                  </a:lnTo>
                  <a:lnTo>
                    <a:pt x="521" y="113"/>
                  </a:lnTo>
                  <a:lnTo>
                    <a:pt x="554" y="145"/>
                  </a:lnTo>
                  <a:lnTo>
                    <a:pt x="582" y="179"/>
                  </a:lnTo>
                  <a:lnTo>
                    <a:pt x="606" y="213"/>
                  </a:lnTo>
                  <a:lnTo>
                    <a:pt x="626" y="247"/>
                  </a:lnTo>
                  <a:lnTo>
                    <a:pt x="643" y="281"/>
                  </a:lnTo>
                  <a:lnTo>
                    <a:pt x="656" y="314"/>
                  </a:lnTo>
                  <a:lnTo>
                    <a:pt x="667" y="344"/>
                  </a:lnTo>
                  <a:lnTo>
                    <a:pt x="675" y="373"/>
                  </a:lnTo>
                  <a:lnTo>
                    <a:pt x="681" y="398"/>
                  </a:lnTo>
                  <a:lnTo>
                    <a:pt x="685" y="419"/>
                  </a:lnTo>
                  <a:lnTo>
                    <a:pt x="689" y="436"/>
                  </a:lnTo>
                  <a:lnTo>
                    <a:pt x="690" y="447"/>
                  </a:lnTo>
                  <a:lnTo>
                    <a:pt x="691" y="451"/>
                  </a:lnTo>
                  <a:lnTo>
                    <a:pt x="690" y="469"/>
                  </a:lnTo>
                  <a:lnTo>
                    <a:pt x="685" y="485"/>
                  </a:lnTo>
                  <a:lnTo>
                    <a:pt x="677" y="498"/>
                  </a:lnTo>
                  <a:lnTo>
                    <a:pt x="666" y="509"/>
                  </a:lnTo>
                  <a:lnTo>
                    <a:pt x="653" y="517"/>
                  </a:lnTo>
                  <a:lnTo>
                    <a:pt x="638" y="521"/>
                  </a:lnTo>
                  <a:lnTo>
                    <a:pt x="635" y="521"/>
                  </a:lnTo>
                  <a:lnTo>
                    <a:pt x="633" y="521"/>
                  </a:lnTo>
                  <a:lnTo>
                    <a:pt x="616" y="518"/>
                  </a:lnTo>
                  <a:lnTo>
                    <a:pt x="601" y="510"/>
                  </a:lnTo>
                  <a:lnTo>
                    <a:pt x="588" y="498"/>
                  </a:lnTo>
                  <a:lnTo>
                    <a:pt x="580" y="481"/>
                  </a:lnTo>
                  <a:lnTo>
                    <a:pt x="576" y="462"/>
                  </a:lnTo>
                  <a:lnTo>
                    <a:pt x="575" y="458"/>
                  </a:lnTo>
                  <a:lnTo>
                    <a:pt x="574" y="448"/>
                  </a:lnTo>
                  <a:lnTo>
                    <a:pt x="571" y="431"/>
                  </a:lnTo>
                  <a:lnTo>
                    <a:pt x="566" y="410"/>
                  </a:lnTo>
                  <a:lnTo>
                    <a:pt x="559" y="386"/>
                  </a:lnTo>
                  <a:lnTo>
                    <a:pt x="549" y="358"/>
                  </a:lnTo>
                  <a:lnTo>
                    <a:pt x="536" y="329"/>
                  </a:lnTo>
                  <a:lnTo>
                    <a:pt x="521" y="299"/>
                  </a:lnTo>
                  <a:lnTo>
                    <a:pt x="501" y="270"/>
                  </a:lnTo>
                  <a:lnTo>
                    <a:pt x="477" y="241"/>
                  </a:lnTo>
                  <a:lnTo>
                    <a:pt x="449" y="213"/>
                  </a:lnTo>
                  <a:lnTo>
                    <a:pt x="418" y="189"/>
                  </a:lnTo>
                  <a:lnTo>
                    <a:pt x="383" y="169"/>
                  </a:lnTo>
                  <a:lnTo>
                    <a:pt x="346" y="153"/>
                  </a:lnTo>
                  <a:lnTo>
                    <a:pt x="306" y="141"/>
                  </a:lnTo>
                  <a:lnTo>
                    <a:pt x="264" y="132"/>
                  </a:lnTo>
                  <a:lnTo>
                    <a:pt x="219" y="128"/>
                  </a:lnTo>
                  <a:lnTo>
                    <a:pt x="171" y="128"/>
                  </a:lnTo>
                  <a:lnTo>
                    <a:pt x="119" y="131"/>
                  </a:lnTo>
                  <a:lnTo>
                    <a:pt x="66" y="139"/>
                  </a:lnTo>
                  <a:lnTo>
                    <a:pt x="50" y="139"/>
                  </a:lnTo>
                  <a:lnTo>
                    <a:pt x="36" y="134"/>
                  </a:lnTo>
                  <a:lnTo>
                    <a:pt x="23" y="126"/>
                  </a:lnTo>
                  <a:lnTo>
                    <a:pt x="12" y="115"/>
                  </a:lnTo>
                  <a:lnTo>
                    <a:pt x="4" y="101"/>
                  </a:lnTo>
                  <a:lnTo>
                    <a:pt x="0" y="85"/>
                  </a:lnTo>
                  <a:lnTo>
                    <a:pt x="0" y="68"/>
                  </a:lnTo>
                  <a:lnTo>
                    <a:pt x="3" y="52"/>
                  </a:lnTo>
                  <a:lnTo>
                    <a:pt x="11" y="38"/>
                  </a:lnTo>
                  <a:lnTo>
                    <a:pt x="21" y="26"/>
                  </a:lnTo>
                  <a:lnTo>
                    <a:pt x="33" y="17"/>
                  </a:lnTo>
                  <a:lnTo>
                    <a:pt x="48" y="12"/>
                  </a:lnTo>
                  <a:lnTo>
                    <a:pt x="113" y="3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6A3311"/>
            </a:solidFill>
            <a:ln w="0">
              <a:solidFill>
                <a:srgbClr val="6A331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" name="Freeform 191">
              <a:extLst>
                <a:ext uri="{FF2B5EF4-FFF2-40B4-BE49-F238E27FC236}">
                  <a16:creationId xmlns:a16="http://schemas.microsoft.com/office/drawing/2014/main" id="{F3782ECE-BF00-64FD-F32D-ED2025593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4" y="1872"/>
              <a:ext cx="87" cy="22"/>
            </a:xfrm>
            <a:custGeom>
              <a:avLst/>
              <a:gdLst>
                <a:gd name="T0" fmla="*/ 725 w 785"/>
                <a:gd name="T1" fmla="*/ 0 h 226"/>
                <a:gd name="T2" fmla="*/ 740 w 785"/>
                <a:gd name="T3" fmla="*/ 2 h 226"/>
                <a:gd name="T4" fmla="*/ 754 w 785"/>
                <a:gd name="T5" fmla="*/ 8 h 226"/>
                <a:gd name="T6" fmla="*/ 766 w 785"/>
                <a:gd name="T7" fmla="*/ 16 h 226"/>
                <a:gd name="T8" fmla="*/ 776 w 785"/>
                <a:gd name="T9" fmla="*/ 30 h 226"/>
                <a:gd name="T10" fmla="*/ 783 w 785"/>
                <a:gd name="T11" fmla="*/ 45 h 226"/>
                <a:gd name="T12" fmla="*/ 785 w 785"/>
                <a:gd name="T13" fmla="*/ 62 h 226"/>
                <a:gd name="T14" fmla="*/ 784 w 785"/>
                <a:gd name="T15" fmla="*/ 79 h 226"/>
                <a:gd name="T16" fmla="*/ 778 w 785"/>
                <a:gd name="T17" fmla="*/ 93 h 226"/>
                <a:gd name="T18" fmla="*/ 769 w 785"/>
                <a:gd name="T19" fmla="*/ 106 h 226"/>
                <a:gd name="T20" fmla="*/ 757 w 785"/>
                <a:gd name="T21" fmla="*/ 117 h 226"/>
                <a:gd name="T22" fmla="*/ 743 w 785"/>
                <a:gd name="T23" fmla="*/ 124 h 226"/>
                <a:gd name="T24" fmla="*/ 667 w 785"/>
                <a:gd name="T25" fmla="*/ 147 h 226"/>
                <a:gd name="T26" fmla="*/ 587 w 785"/>
                <a:gd name="T27" fmla="*/ 168 h 226"/>
                <a:gd name="T28" fmla="*/ 505 w 785"/>
                <a:gd name="T29" fmla="*/ 186 h 226"/>
                <a:gd name="T30" fmla="*/ 419 w 785"/>
                <a:gd name="T31" fmla="*/ 201 h 226"/>
                <a:gd name="T32" fmla="*/ 332 w 785"/>
                <a:gd name="T33" fmla="*/ 212 h 226"/>
                <a:gd name="T34" fmla="*/ 242 w 785"/>
                <a:gd name="T35" fmla="*/ 219 h 226"/>
                <a:gd name="T36" fmla="*/ 150 w 785"/>
                <a:gd name="T37" fmla="*/ 225 h 226"/>
                <a:gd name="T38" fmla="*/ 58 w 785"/>
                <a:gd name="T39" fmla="*/ 226 h 226"/>
                <a:gd name="T40" fmla="*/ 40 w 785"/>
                <a:gd name="T41" fmla="*/ 223 h 226"/>
                <a:gd name="T42" fmla="*/ 24 w 785"/>
                <a:gd name="T43" fmla="*/ 214 h 226"/>
                <a:gd name="T44" fmla="*/ 11 w 785"/>
                <a:gd name="T45" fmla="*/ 201 h 226"/>
                <a:gd name="T46" fmla="*/ 3 w 785"/>
                <a:gd name="T47" fmla="*/ 183 h 226"/>
                <a:gd name="T48" fmla="*/ 0 w 785"/>
                <a:gd name="T49" fmla="*/ 163 h 226"/>
                <a:gd name="T50" fmla="*/ 3 w 785"/>
                <a:gd name="T51" fmla="*/ 143 h 226"/>
                <a:gd name="T52" fmla="*/ 11 w 785"/>
                <a:gd name="T53" fmla="*/ 125 h 226"/>
                <a:gd name="T54" fmla="*/ 24 w 785"/>
                <a:gd name="T55" fmla="*/ 111 h 226"/>
                <a:gd name="T56" fmla="*/ 40 w 785"/>
                <a:gd name="T57" fmla="*/ 102 h 226"/>
                <a:gd name="T58" fmla="*/ 58 w 785"/>
                <a:gd name="T59" fmla="*/ 99 h 226"/>
                <a:gd name="T60" fmla="*/ 158 w 785"/>
                <a:gd name="T61" fmla="*/ 96 h 226"/>
                <a:gd name="T62" fmla="*/ 258 w 785"/>
                <a:gd name="T63" fmla="*/ 91 h 226"/>
                <a:gd name="T64" fmla="*/ 355 w 785"/>
                <a:gd name="T65" fmla="*/ 81 h 226"/>
                <a:gd name="T66" fmla="*/ 449 w 785"/>
                <a:gd name="T67" fmla="*/ 66 h 226"/>
                <a:gd name="T68" fmla="*/ 540 w 785"/>
                <a:gd name="T69" fmla="*/ 49 h 226"/>
                <a:gd name="T70" fmla="*/ 627 w 785"/>
                <a:gd name="T71" fmla="*/ 28 h 226"/>
                <a:gd name="T72" fmla="*/ 710 w 785"/>
                <a:gd name="T73" fmla="*/ 2 h 226"/>
                <a:gd name="T74" fmla="*/ 725 w 785"/>
                <a:gd name="T7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5" h="226">
                  <a:moveTo>
                    <a:pt x="725" y="0"/>
                  </a:moveTo>
                  <a:lnTo>
                    <a:pt x="740" y="2"/>
                  </a:lnTo>
                  <a:lnTo>
                    <a:pt x="754" y="8"/>
                  </a:lnTo>
                  <a:lnTo>
                    <a:pt x="766" y="16"/>
                  </a:lnTo>
                  <a:lnTo>
                    <a:pt x="776" y="30"/>
                  </a:lnTo>
                  <a:lnTo>
                    <a:pt x="783" y="45"/>
                  </a:lnTo>
                  <a:lnTo>
                    <a:pt x="785" y="62"/>
                  </a:lnTo>
                  <a:lnTo>
                    <a:pt x="784" y="79"/>
                  </a:lnTo>
                  <a:lnTo>
                    <a:pt x="778" y="93"/>
                  </a:lnTo>
                  <a:lnTo>
                    <a:pt x="769" y="106"/>
                  </a:lnTo>
                  <a:lnTo>
                    <a:pt x="757" y="117"/>
                  </a:lnTo>
                  <a:lnTo>
                    <a:pt x="743" y="124"/>
                  </a:lnTo>
                  <a:lnTo>
                    <a:pt x="667" y="147"/>
                  </a:lnTo>
                  <a:lnTo>
                    <a:pt x="587" y="168"/>
                  </a:lnTo>
                  <a:lnTo>
                    <a:pt x="505" y="186"/>
                  </a:lnTo>
                  <a:lnTo>
                    <a:pt x="419" y="201"/>
                  </a:lnTo>
                  <a:lnTo>
                    <a:pt x="332" y="212"/>
                  </a:lnTo>
                  <a:lnTo>
                    <a:pt x="242" y="219"/>
                  </a:lnTo>
                  <a:lnTo>
                    <a:pt x="150" y="225"/>
                  </a:lnTo>
                  <a:lnTo>
                    <a:pt x="58" y="226"/>
                  </a:lnTo>
                  <a:lnTo>
                    <a:pt x="40" y="223"/>
                  </a:lnTo>
                  <a:lnTo>
                    <a:pt x="24" y="214"/>
                  </a:lnTo>
                  <a:lnTo>
                    <a:pt x="11" y="201"/>
                  </a:lnTo>
                  <a:lnTo>
                    <a:pt x="3" y="183"/>
                  </a:lnTo>
                  <a:lnTo>
                    <a:pt x="0" y="163"/>
                  </a:lnTo>
                  <a:lnTo>
                    <a:pt x="3" y="143"/>
                  </a:lnTo>
                  <a:lnTo>
                    <a:pt x="11" y="125"/>
                  </a:lnTo>
                  <a:lnTo>
                    <a:pt x="24" y="111"/>
                  </a:lnTo>
                  <a:lnTo>
                    <a:pt x="40" y="102"/>
                  </a:lnTo>
                  <a:lnTo>
                    <a:pt x="58" y="99"/>
                  </a:lnTo>
                  <a:lnTo>
                    <a:pt x="158" y="96"/>
                  </a:lnTo>
                  <a:lnTo>
                    <a:pt x="258" y="91"/>
                  </a:lnTo>
                  <a:lnTo>
                    <a:pt x="355" y="81"/>
                  </a:lnTo>
                  <a:lnTo>
                    <a:pt x="449" y="66"/>
                  </a:lnTo>
                  <a:lnTo>
                    <a:pt x="540" y="49"/>
                  </a:lnTo>
                  <a:lnTo>
                    <a:pt x="627" y="28"/>
                  </a:lnTo>
                  <a:lnTo>
                    <a:pt x="710" y="2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9DA49"/>
            </a:solidFill>
            <a:ln w="0">
              <a:solidFill>
                <a:srgbClr val="F9DA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" name="Freeform 192">
              <a:extLst>
                <a:ext uri="{FF2B5EF4-FFF2-40B4-BE49-F238E27FC236}">
                  <a16:creationId xmlns:a16="http://schemas.microsoft.com/office/drawing/2014/main" id="{8D668C01-EA1E-9EE4-D22D-E2063EF0E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9" y="1930"/>
              <a:ext cx="33" cy="21"/>
            </a:xfrm>
            <a:custGeom>
              <a:avLst/>
              <a:gdLst>
                <a:gd name="T0" fmla="*/ 55 w 292"/>
                <a:gd name="T1" fmla="*/ 0 h 213"/>
                <a:gd name="T2" fmla="*/ 70 w 292"/>
                <a:gd name="T3" fmla="*/ 1 h 213"/>
                <a:gd name="T4" fmla="*/ 84 w 292"/>
                <a:gd name="T5" fmla="*/ 8 h 213"/>
                <a:gd name="T6" fmla="*/ 138 w 292"/>
                <a:gd name="T7" fmla="*/ 37 h 213"/>
                <a:gd name="T8" fmla="*/ 196 w 292"/>
                <a:gd name="T9" fmla="*/ 65 h 213"/>
                <a:gd name="T10" fmla="*/ 254 w 292"/>
                <a:gd name="T11" fmla="*/ 90 h 213"/>
                <a:gd name="T12" fmla="*/ 268 w 292"/>
                <a:gd name="T13" fmla="*/ 98 h 213"/>
                <a:gd name="T14" fmla="*/ 279 w 292"/>
                <a:gd name="T15" fmla="*/ 109 h 213"/>
                <a:gd name="T16" fmla="*/ 286 w 292"/>
                <a:gd name="T17" fmla="*/ 123 h 213"/>
                <a:gd name="T18" fmla="*/ 291 w 292"/>
                <a:gd name="T19" fmla="*/ 139 h 213"/>
                <a:gd name="T20" fmla="*/ 292 w 292"/>
                <a:gd name="T21" fmla="*/ 154 h 213"/>
                <a:gd name="T22" fmla="*/ 288 w 292"/>
                <a:gd name="T23" fmla="*/ 172 h 213"/>
                <a:gd name="T24" fmla="*/ 282 w 292"/>
                <a:gd name="T25" fmla="*/ 185 h 213"/>
                <a:gd name="T26" fmla="*/ 272 w 292"/>
                <a:gd name="T27" fmla="*/ 198 h 213"/>
                <a:gd name="T28" fmla="*/ 261 w 292"/>
                <a:gd name="T29" fmla="*/ 207 h 213"/>
                <a:gd name="T30" fmla="*/ 248 w 292"/>
                <a:gd name="T31" fmla="*/ 212 h 213"/>
                <a:gd name="T32" fmla="*/ 234 w 292"/>
                <a:gd name="T33" fmla="*/ 213 h 213"/>
                <a:gd name="T34" fmla="*/ 225 w 292"/>
                <a:gd name="T35" fmla="*/ 212 h 213"/>
                <a:gd name="T36" fmla="*/ 215 w 292"/>
                <a:gd name="T37" fmla="*/ 210 h 213"/>
                <a:gd name="T38" fmla="*/ 151 w 292"/>
                <a:gd name="T39" fmla="*/ 182 h 213"/>
                <a:gd name="T40" fmla="*/ 90 w 292"/>
                <a:gd name="T41" fmla="*/ 152 h 213"/>
                <a:gd name="T42" fmla="*/ 31 w 292"/>
                <a:gd name="T43" fmla="*/ 121 h 213"/>
                <a:gd name="T44" fmla="*/ 18 w 292"/>
                <a:gd name="T45" fmla="*/ 111 h 213"/>
                <a:gd name="T46" fmla="*/ 9 w 292"/>
                <a:gd name="T47" fmla="*/ 98 h 213"/>
                <a:gd name="T48" fmla="*/ 3 w 292"/>
                <a:gd name="T49" fmla="*/ 83 h 213"/>
                <a:gd name="T50" fmla="*/ 0 w 292"/>
                <a:gd name="T51" fmla="*/ 67 h 213"/>
                <a:gd name="T52" fmla="*/ 2 w 292"/>
                <a:gd name="T53" fmla="*/ 50 h 213"/>
                <a:gd name="T54" fmla="*/ 7 w 292"/>
                <a:gd name="T55" fmla="*/ 35 h 213"/>
                <a:gd name="T56" fmla="*/ 16 w 292"/>
                <a:gd name="T57" fmla="*/ 20 h 213"/>
                <a:gd name="T58" fmla="*/ 27 w 292"/>
                <a:gd name="T59" fmla="*/ 10 h 213"/>
                <a:gd name="T60" fmla="*/ 41 w 292"/>
                <a:gd name="T61" fmla="*/ 4 h 213"/>
                <a:gd name="T62" fmla="*/ 55 w 292"/>
                <a:gd name="T6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2" h="213">
                  <a:moveTo>
                    <a:pt x="55" y="0"/>
                  </a:moveTo>
                  <a:lnTo>
                    <a:pt x="70" y="1"/>
                  </a:lnTo>
                  <a:lnTo>
                    <a:pt x="84" y="8"/>
                  </a:lnTo>
                  <a:lnTo>
                    <a:pt x="138" y="37"/>
                  </a:lnTo>
                  <a:lnTo>
                    <a:pt x="196" y="65"/>
                  </a:lnTo>
                  <a:lnTo>
                    <a:pt x="254" y="90"/>
                  </a:lnTo>
                  <a:lnTo>
                    <a:pt x="268" y="98"/>
                  </a:lnTo>
                  <a:lnTo>
                    <a:pt x="279" y="109"/>
                  </a:lnTo>
                  <a:lnTo>
                    <a:pt x="286" y="123"/>
                  </a:lnTo>
                  <a:lnTo>
                    <a:pt x="291" y="139"/>
                  </a:lnTo>
                  <a:lnTo>
                    <a:pt x="292" y="154"/>
                  </a:lnTo>
                  <a:lnTo>
                    <a:pt x="288" y="172"/>
                  </a:lnTo>
                  <a:lnTo>
                    <a:pt x="282" y="185"/>
                  </a:lnTo>
                  <a:lnTo>
                    <a:pt x="272" y="198"/>
                  </a:lnTo>
                  <a:lnTo>
                    <a:pt x="261" y="207"/>
                  </a:lnTo>
                  <a:lnTo>
                    <a:pt x="248" y="212"/>
                  </a:lnTo>
                  <a:lnTo>
                    <a:pt x="234" y="213"/>
                  </a:lnTo>
                  <a:lnTo>
                    <a:pt x="225" y="212"/>
                  </a:lnTo>
                  <a:lnTo>
                    <a:pt x="215" y="210"/>
                  </a:lnTo>
                  <a:lnTo>
                    <a:pt x="151" y="182"/>
                  </a:lnTo>
                  <a:lnTo>
                    <a:pt x="90" y="152"/>
                  </a:lnTo>
                  <a:lnTo>
                    <a:pt x="31" y="121"/>
                  </a:lnTo>
                  <a:lnTo>
                    <a:pt x="18" y="111"/>
                  </a:lnTo>
                  <a:lnTo>
                    <a:pt x="9" y="98"/>
                  </a:lnTo>
                  <a:lnTo>
                    <a:pt x="3" y="83"/>
                  </a:lnTo>
                  <a:lnTo>
                    <a:pt x="0" y="67"/>
                  </a:lnTo>
                  <a:lnTo>
                    <a:pt x="2" y="50"/>
                  </a:lnTo>
                  <a:lnTo>
                    <a:pt x="7" y="35"/>
                  </a:lnTo>
                  <a:lnTo>
                    <a:pt x="16" y="20"/>
                  </a:lnTo>
                  <a:lnTo>
                    <a:pt x="27" y="10"/>
                  </a:lnTo>
                  <a:lnTo>
                    <a:pt x="41" y="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9DA49"/>
            </a:solidFill>
            <a:ln w="0">
              <a:solidFill>
                <a:srgbClr val="F9DA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" name="Freeform 193">
              <a:extLst>
                <a:ext uri="{FF2B5EF4-FFF2-40B4-BE49-F238E27FC236}">
                  <a16:creationId xmlns:a16="http://schemas.microsoft.com/office/drawing/2014/main" id="{81E13265-BB7E-2AA5-1FBA-D5C8CBD0C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" y="1951"/>
              <a:ext cx="93" cy="15"/>
            </a:xfrm>
            <a:custGeom>
              <a:avLst/>
              <a:gdLst>
                <a:gd name="T0" fmla="*/ 769 w 833"/>
                <a:gd name="T1" fmla="*/ 0 h 154"/>
                <a:gd name="T2" fmla="*/ 787 w 833"/>
                <a:gd name="T3" fmla="*/ 1 h 154"/>
                <a:gd name="T4" fmla="*/ 804 w 833"/>
                <a:gd name="T5" fmla="*/ 8 h 154"/>
                <a:gd name="T6" fmla="*/ 818 w 833"/>
                <a:gd name="T7" fmla="*/ 19 h 154"/>
                <a:gd name="T8" fmla="*/ 828 w 833"/>
                <a:gd name="T9" fmla="*/ 35 h 154"/>
                <a:gd name="T10" fmla="*/ 833 w 833"/>
                <a:gd name="T11" fmla="*/ 55 h 154"/>
                <a:gd name="T12" fmla="*/ 833 w 833"/>
                <a:gd name="T13" fmla="*/ 72 h 154"/>
                <a:gd name="T14" fmla="*/ 829 w 833"/>
                <a:gd name="T15" fmla="*/ 87 h 154"/>
                <a:gd name="T16" fmla="*/ 822 w 833"/>
                <a:gd name="T17" fmla="*/ 102 h 154"/>
                <a:gd name="T18" fmla="*/ 811 w 833"/>
                <a:gd name="T19" fmla="*/ 114 h 154"/>
                <a:gd name="T20" fmla="*/ 798 w 833"/>
                <a:gd name="T21" fmla="*/ 122 h 154"/>
                <a:gd name="T22" fmla="*/ 783 w 833"/>
                <a:gd name="T23" fmla="*/ 126 h 154"/>
                <a:gd name="T24" fmla="*/ 656 w 833"/>
                <a:gd name="T25" fmla="*/ 142 h 154"/>
                <a:gd name="T26" fmla="*/ 528 w 833"/>
                <a:gd name="T27" fmla="*/ 151 h 154"/>
                <a:gd name="T28" fmla="*/ 401 w 833"/>
                <a:gd name="T29" fmla="*/ 154 h 154"/>
                <a:gd name="T30" fmla="*/ 283 w 833"/>
                <a:gd name="T31" fmla="*/ 151 h 154"/>
                <a:gd name="T32" fmla="*/ 167 w 833"/>
                <a:gd name="T33" fmla="*/ 143 h 154"/>
                <a:gd name="T34" fmla="*/ 51 w 833"/>
                <a:gd name="T35" fmla="*/ 131 h 154"/>
                <a:gd name="T36" fmla="*/ 36 w 833"/>
                <a:gd name="T37" fmla="*/ 126 h 154"/>
                <a:gd name="T38" fmla="*/ 22 w 833"/>
                <a:gd name="T39" fmla="*/ 117 h 154"/>
                <a:gd name="T40" fmla="*/ 12 w 833"/>
                <a:gd name="T41" fmla="*/ 106 h 154"/>
                <a:gd name="T42" fmla="*/ 5 w 833"/>
                <a:gd name="T43" fmla="*/ 92 h 154"/>
                <a:gd name="T44" fmla="*/ 1 w 833"/>
                <a:gd name="T45" fmla="*/ 76 h 154"/>
                <a:gd name="T46" fmla="*/ 0 w 833"/>
                <a:gd name="T47" fmla="*/ 60 h 154"/>
                <a:gd name="T48" fmla="*/ 4 w 833"/>
                <a:gd name="T49" fmla="*/ 43 h 154"/>
                <a:gd name="T50" fmla="*/ 12 w 833"/>
                <a:gd name="T51" fmla="*/ 29 h 154"/>
                <a:gd name="T52" fmla="*/ 22 w 833"/>
                <a:gd name="T53" fmla="*/ 16 h 154"/>
                <a:gd name="T54" fmla="*/ 36 w 833"/>
                <a:gd name="T55" fmla="*/ 9 h 154"/>
                <a:gd name="T56" fmla="*/ 50 w 833"/>
                <a:gd name="T57" fmla="*/ 4 h 154"/>
                <a:gd name="T58" fmla="*/ 65 w 833"/>
                <a:gd name="T59" fmla="*/ 4 h 154"/>
                <a:gd name="T60" fmla="*/ 181 w 833"/>
                <a:gd name="T61" fmla="*/ 16 h 154"/>
                <a:gd name="T62" fmla="*/ 297 w 833"/>
                <a:gd name="T63" fmla="*/ 24 h 154"/>
                <a:gd name="T64" fmla="*/ 415 w 833"/>
                <a:gd name="T65" fmla="*/ 26 h 154"/>
                <a:gd name="T66" fmla="*/ 533 w 833"/>
                <a:gd name="T67" fmla="*/ 23 h 154"/>
                <a:gd name="T68" fmla="*/ 651 w 833"/>
                <a:gd name="T69" fmla="*/ 14 h 154"/>
                <a:gd name="T70" fmla="*/ 769 w 833"/>
                <a:gd name="T7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33" h="154">
                  <a:moveTo>
                    <a:pt x="769" y="0"/>
                  </a:moveTo>
                  <a:lnTo>
                    <a:pt x="787" y="1"/>
                  </a:lnTo>
                  <a:lnTo>
                    <a:pt x="804" y="8"/>
                  </a:lnTo>
                  <a:lnTo>
                    <a:pt x="818" y="19"/>
                  </a:lnTo>
                  <a:lnTo>
                    <a:pt x="828" y="35"/>
                  </a:lnTo>
                  <a:lnTo>
                    <a:pt x="833" y="55"/>
                  </a:lnTo>
                  <a:lnTo>
                    <a:pt x="833" y="72"/>
                  </a:lnTo>
                  <a:lnTo>
                    <a:pt x="829" y="87"/>
                  </a:lnTo>
                  <a:lnTo>
                    <a:pt x="822" y="102"/>
                  </a:lnTo>
                  <a:lnTo>
                    <a:pt x="811" y="114"/>
                  </a:lnTo>
                  <a:lnTo>
                    <a:pt x="798" y="122"/>
                  </a:lnTo>
                  <a:lnTo>
                    <a:pt x="783" y="126"/>
                  </a:lnTo>
                  <a:lnTo>
                    <a:pt x="656" y="142"/>
                  </a:lnTo>
                  <a:lnTo>
                    <a:pt x="528" y="151"/>
                  </a:lnTo>
                  <a:lnTo>
                    <a:pt x="401" y="154"/>
                  </a:lnTo>
                  <a:lnTo>
                    <a:pt x="283" y="151"/>
                  </a:lnTo>
                  <a:lnTo>
                    <a:pt x="167" y="143"/>
                  </a:lnTo>
                  <a:lnTo>
                    <a:pt x="51" y="131"/>
                  </a:lnTo>
                  <a:lnTo>
                    <a:pt x="36" y="126"/>
                  </a:lnTo>
                  <a:lnTo>
                    <a:pt x="22" y="117"/>
                  </a:lnTo>
                  <a:lnTo>
                    <a:pt x="12" y="106"/>
                  </a:lnTo>
                  <a:lnTo>
                    <a:pt x="5" y="92"/>
                  </a:lnTo>
                  <a:lnTo>
                    <a:pt x="1" y="76"/>
                  </a:lnTo>
                  <a:lnTo>
                    <a:pt x="0" y="60"/>
                  </a:lnTo>
                  <a:lnTo>
                    <a:pt x="4" y="43"/>
                  </a:lnTo>
                  <a:lnTo>
                    <a:pt x="12" y="29"/>
                  </a:lnTo>
                  <a:lnTo>
                    <a:pt x="22" y="16"/>
                  </a:lnTo>
                  <a:lnTo>
                    <a:pt x="36" y="9"/>
                  </a:lnTo>
                  <a:lnTo>
                    <a:pt x="50" y="4"/>
                  </a:lnTo>
                  <a:lnTo>
                    <a:pt x="65" y="4"/>
                  </a:lnTo>
                  <a:lnTo>
                    <a:pt x="181" y="16"/>
                  </a:lnTo>
                  <a:lnTo>
                    <a:pt x="297" y="24"/>
                  </a:lnTo>
                  <a:lnTo>
                    <a:pt x="415" y="26"/>
                  </a:lnTo>
                  <a:lnTo>
                    <a:pt x="533" y="23"/>
                  </a:lnTo>
                  <a:lnTo>
                    <a:pt x="651" y="1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F9DA49"/>
            </a:solidFill>
            <a:ln w="0">
              <a:solidFill>
                <a:srgbClr val="F9DA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" name="Freeform 194">
              <a:extLst>
                <a:ext uri="{FF2B5EF4-FFF2-40B4-BE49-F238E27FC236}">
                  <a16:creationId xmlns:a16="http://schemas.microsoft.com/office/drawing/2014/main" id="{37EF6DAB-34BA-13CF-354F-EF6FA8A78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0" y="1930"/>
              <a:ext cx="49" cy="27"/>
            </a:xfrm>
            <a:custGeom>
              <a:avLst/>
              <a:gdLst>
                <a:gd name="T0" fmla="*/ 388 w 443"/>
                <a:gd name="T1" fmla="*/ 0 h 266"/>
                <a:gd name="T2" fmla="*/ 402 w 443"/>
                <a:gd name="T3" fmla="*/ 2 h 266"/>
                <a:gd name="T4" fmla="*/ 416 w 443"/>
                <a:gd name="T5" fmla="*/ 10 h 266"/>
                <a:gd name="T6" fmla="*/ 427 w 443"/>
                <a:gd name="T7" fmla="*/ 20 h 266"/>
                <a:gd name="T8" fmla="*/ 436 w 443"/>
                <a:gd name="T9" fmla="*/ 34 h 266"/>
                <a:gd name="T10" fmla="*/ 442 w 443"/>
                <a:gd name="T11" fmla="*/ 50 h 266"/>
                <a:gd name="T12" fmla="*/ 443 w 443"/>
                <a:gd name="T13" fmla="*/ 67 h 266"/>
                <a:gd name="T14" fmla="*/ 440 w 443"/>
                <a:gd name="T15" fmla="*/ 82 h 266"/>
                <a:gd name="T16" fmla="*/ 434 w 443"/>
                <a:gd name="T17" fmla="*/ 97 h 266"/>
                <a:gd name="T18" fmla="*/ 425 w 443"/>
                <a:gd name="T19" fmla="*/ 110 h 266"/>
                <a:gd name="T20" fmla="*/ 412 w 443"/>
                <a:gd name="T21" fmla="*/ 120 h 266"/>
                <a:gd name="T22" fmla="*/ 351 w 443"/>
                <a:gd name="T23" fmla="*/ 153 h 266"/>
                <a:gd name="T24" fmla="*/ 287 w 443"/>
                <a:gd name="T25" fmla="*/ 184 h 266"/>
                <a:gd name="T26" fmla="*/ 219 w 443"/>
                <a:gd name="T27" fmla="*/ 213 h 266"/>
                <a:gd name="T28" fmla="*/ 148 w 443"/>
                <a:gd name="T29" fmla="*/ 240 h 266"/>
                <a:gd name="T30" fmla="*/ 73 w 443"/>
                <a:gd name="T31" fmla="*/ 264 h 266"/>
                <a:gd name="T32" fmla="*/ 65 w 443"/>
                <a:gd name="T33" fmla="*/ 265 h 266"/>
                <a:gd name="T34" fmla="*/ 57 w 443"/>
                <a:gd name="T35" fmla="*/ 266 h 266"/>
                <a:gd name="T36" fmla="*/ 42 w 443"/>
                <a:gd name="T37" fmla="*/ 264 h 266"/>
                <a:gd name="T38" fmla="*/ 29 w 443"/>
                <a:gd name="T39" fmla="*/ 258 h 266"/>
                <a:gd name="T40" fmla="*/ 17 w 443"/>
                <a:gd name="T41" fmla="*/ 248 h 266"/>
                <a:gd name="T42" fmla="*/ 8 w 443"/>
                <a:gd name="T43" fmla="*/ 235 h 266"/>
                <a:gd name="T44" fmla="*/ 2 w 443"/>
                <a:gd name="T45" fmla="*/ 219 h 266"/>
                <a:gd name="T46" fmla="*/ 0 w 443"/>
                <a:gd name="T47" fmla="*/ 202 h 266"/>
                <a:gd name="T48" fmla="*/ 2 w 443"/>
                <a:gd name="T49" fmla="*/ 185 h 266"/>
                <a:gd name="T50" fmla="*/ 7 w 443"/>
                <a:gd name="T51" fmla="*/ 171 h 266"/>
                <a:gd name="T52" fmla="*/ 16 w 443"/>
                <a:gd name="T53" fmla="*/ 158 h 266"/>
                <a:gd name="T54" fmla="*/ 28 w 443"/>
                <a:gd name="T55" fmla="*/ 148 h 266"/>
                <a:gd name="T56" fmla="*/ 42 w 443"/>
                <a:gd name="T57" fmla="*/ 141 h 266"/>
                <a:gd name="T58" fmla="*/ 113 w 443"/>
                <a:gd name="T59" fmla="*/ 119 h 266"/>
                <a:gd name="T60" fmla="*/ 179 w 443"/>
                <a:gd name="T61" fmla="*/ 93 h 266"/>
                <a:gd name="T62" fmla="*/ 242 w 443"/>
                <a:gd name="T63" fmla="*/ 67 h 266"/>
                <a:gd name="T64" fmla="*/ 302 w 443"/>
                <a:gd name="T65" fmla="*/ 38 h 266"/>
                <a:gd name="T66" fmla="*/ 358 w 443"/>
                <a:gd name="T67" fmla="*/ 8 h 266"/>
                <a:gd name="T68" fmla="*/ 373 w 443"/>
                <a:gd name="T69" fmla="*/ 1 h 266"/>
                <a:gd name="T70" fmla="*/ 388 w 443"/>
                <a:gd name="T7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3" h="266">
                  <a:moveTo>
                    <a:pt x="388" y="0"/>
                  </a:moveTo>
                  <a:lnTo>
                    <a:pt x="402" y="2"/>
                  </a:lnTo>
                  <a:lnTo>
                    <a:pt x="416" y="10"/>
                  </a:lnTo>
                  <a:lnTo>
                    <a:pt x="427" y="20"/>
                  </a:lnTo>
                  <a:lnTo>
                    <a:pt x="436" y="34"/>
                  </a:lnTo>
                  <a:lnTo>
                    <a:pt x="442" y="50"/>
                  </a:lnTo>
                  <a:lnTo>
                    <a:pt x="443" y="67"/>
                  </a:lnTo>
                  <a:lnTo>
                    <a:pt x="440" y="82"/>
                  </a:lnTo>
                  <a:lnTo>
                    <a:pt x="434" y="97"/>
                  </a:lnTo>
                  <a:lnTo>
                    <a:pt x="425" y="110"/>
                  </a:lnTo>
                  <a:lnTo>
                    <a:pt x="412" y="120"/>
                  </a:lnTo>
                  <a:lnTo>
                    <a:pt x="351" y="153"/>
                  </a:lnTo>
                  <a:lnTo>
                    <a:pt x="287" y="184"/>
                  </a:lnTo>
                  <a:lnTo>
                    <a:pt x="219" y="213"/>
                  </a:lnTo>
                  <a:lnTo>
                    <a:pt x="148" y="240"/>
                  </a:lnTo>
                  <a:lnTo>
                    <a:pt x="73" y="264"/>
                  </a:lnTo>
                  <a:lnTo>
                    <a:pt x="65" y="265"/>
                  </a:lnTo>
                  <a:lnTo>
                    <a:pt x="57" y="266"/>
                  </a:lnTo>
                  <a:lnTo>
                    <a:pt x="42" y="264"/>
                  </a:lnTo>
                  <a:lnTo>
                    <a:pt x="29" y="258"/>
                  </a:lnTo>
                  <a:lnTo>
                    <a:pt x="17" y="248"/>
                  </a:lnTo>
                  <a:lnTo>
                    <a:pt x="8" y="235"/>
                  </a:lnTo>
                  <a:lnTo>
                    <a:pt x="2" y="219"/>
                  </a:lnTo>
                  <a:lnTo>
                    <a:pt x="0" y="202"/>
                  </a:lnTo>
                  <a:lnTo>
                    <a:pt x="2" y="185"/>
                  </a:lnTo>
                  <a:lnTo>
                    <a:pt x="7" y="171"/>
                  </a:lnTo>
                  <a:lnTo>
                    <a:pt x="16" y="158"/>
                  </a:lnTo>
                  <a:lnTo>
                    <a:pt x="28" y="148"/>
                  </a:lnTo>
                  <a:lnTo>
                    <a:pt x="42" y="141"/>
                  </a:lnTo>
                  <a:lnTo>
                    <a:pt x="113" y="119"/>
                  </a:lnTo>
                  <a:lnTo>
                    <a:pt x="179" y="93"/>
                  </a:lnTo>
                  <a:lnTo>
                    <a:pt x="242" y="67"/>
                  </a:lnTo>
                  <a:lnTo>
                    <a:pt x="302" y="38"/>
                  </a:lnTo>
                  <a:lnTo>
                    <a:pt x="358" y="8"/>
                  </a:lnTo>
                  <a:lnTo>
                    <a:pt x="373" y="1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9DA49"/>
            </a:solidFill>
            <a:ln w="0">
              <a:solidFill>
                <a:srgbClr val="F9DA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3" name="Group 261">
            <a:extLst>
              <a:ext uri="{FF2B5EF4-FFF2-40B4-BE49-F238E27FC236}">
                <a16:creationId xmlns:a16="http://schemas.microsoft.com/office/drawing/2014/main" id="{866DB8C6-4A02-BCDF-5D05-437E2A0290F4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8275325" y="5004605"/>
            <a:ext cx="249229" cy="297815"/>
            <a:chOff x="1842" y="3307"/>
            <a:chExt cx="277" cy="331"/>
          </a:xfrm>
          <a:effectLst>
            <a:outerShdw blurRad="88900" dist="63500" dir="600000" algn="tl" rotWithShape="0">
              <a:prstClr val="black">
                <a:alpha val="40000"/>
              </a:prstClr>
            </a:outerShdw>
          </a:effectLst>
        </p:grpSpPr>
        <p:sp>
          <p:nvSpPr>
            <p:cNvPr id="414" name="Freeform 263">
              <a:extLst>
                <a:ext uri="{FF2B5EF4-FFF2-40B4-BE49-F238E27FC236}">
                  <a16:creationId xmlns:a16="http://schemas.microsoft.com/office/drawing/2014/main" id="{B15A0363-B18E-FCF8-2028-2C9218FBA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" y="3310"/>
              <a:ext cx="135" cy="325"/>
            </a:xfrm>
            <a:custGeom>
              <a:avLst/>
              <a:gdLst>
                <a:gd name="T0" fmla="*/ 967 w 1353"/>
                <a:gd name="T1" fmla="*/ 0 h 3246"/>
                <a:gd name="T2" fmla="*/ 1016 w 1353"/>
                <a:gd name="T3" fmla="*/ 11 h 3246"/>
                <a:gd name="T4" fmla="*/ 1058 w 1353"/>
                <a:gd name="T5" fmla="*/ 38 h 3246"/>
                <a:gd name="T6" fmla="*/ 1085 w 1353"/>
                <a:gd name="T7" fmla="*/ 78 h 3246"/>
                <a:gd name="T8" fmla="*/ 1096 w 1353"/>
                <a:gd name="T9" fmla="*/ 128 h 3246"/>
                <a:gd name="T10" fmla="*/ 1094 w 1353"/>
                <a:gd name="T11" fmla="*/ 216 h 3246"/>
                <a:gd name="T12" fmla="*/ 1076 w 1353"/>
                <a:gd name="T13" fmla="*/ 259 h 3246"/>
                <a:gd name="T14" fmla="*/ 1043 w 1353"/>
                <a:gd name="T15" fmla="*/ 294 h 3246"/>
                <a:gd name="T16" fmla="*/ 1007 w 1353"/>
                <a:gd name="T17" fmla="*/ 331 h 3246"/>
                <a:gd name="T18" fmla="*/ 983 w 1353"/>
                <a:gd name="T19" fmla="*/ 375 h 3246"/>
                <a:gd name="T20" fmla="*/ 972 w 1353"/>
                <a:gd name="T21" fmla="*/ 423 h 3246"/>
                <a:gd name="T22" fmla="*/ 977 w 1353"/>
                <a:gd name="T23" fmla="*/ 471 h 3246"/>
                <a:gd name="T24" fmla="*/ 1000 w 1353"/>
                <a:gd name="T25" fmla="*/ 514 h 3246"/>
                <a:gd name="T26" fmla="*/ 1019 w 1353"/>
                <a:gd name="T27" fmla="*/ 535 h 3246"/>
                <a:gd name="T28" fmla="*/ 1044 w 1353"/>
                <a:gd name="T29" fmla="*/ 556 h 3246"/>
                <a:gd name="T30" fmla="*/ 1096 w 1353"/>
                <a:gd name="T31" fmla="*/ 598 h 3246"/>
                <a:gd name="T32" fmla="*/ 1148 w 1353"/>
                <a:gd name="T33" fmla="*/ 645 h 3246"/>
                <a:gd name="T34" fmla="*/ 1200 w 1353"/>
                <a:gd name="T35" fmla="*/ 696 h 3246"/>
                <a:gd name="T36" fmla="*/ 1248 w 1353"/>
                <a:gd name="T37" fmla="*/ 754 h 3246"/>
                <a:gd name="T38" fmla="*/ 1290 w 1353"/>
                <a:gd name="T39" fmla="*/ 819 h 3246"/>
                <a:gd name="T40" fmla="*/ 1324 w 1353"/>
                <a:gd name="T41" fmla="*/ 895 h 3246"/>
                <a:gd name="T42" fmla="*/ 1346 w 1353"/>
                <a:gd name="T43" fmla="*/ 982 h 3246"/>
                <a:gd name="T44" fmla="*/ 1353 w 1353"/>
                <a:gd name="T45" fmla="*/ 1082 h 3246"/>
                <a:gd name="T46" fmla="*/ 1350 w 1353"/>
                <a:gd name="T47" fmla="*/ 3044 h 3246"/>
                <a:gd name="T48" fmla="*/ 1326 w 1353"/>
                <a:gd name="T49" fmla="*/ 3116 h 3246"/>
                <a:gd name="T50" fmla="*/ 1282 w 1353"/>
                <a:gd name="T51" fmla="*/ 3175 h 3246"/>
                <a:gd name="T52" fmla="*/ 1222 w 1353"/>
                <a:gd name="T53" fmla="*/ 3219 h 3246"/>
                <a:gd name="T54" fmla="*/ 1149 w 1353"/>
                <a:gd name="T55" fmla="*/ 3243 h 3246"/>
                <a:gd name="T56" fmla="*/ 114 w 1353"/>
                <a:gd name="T57" fmla="*/ 3246 h 3246"/>
                <a:gd name="T58" fmla="*/ 54 w 1353"/>
                <a:gd name="T59" fmla="*/ 3238 h 3246"/>
                <a:gd name="T60" fmla="*/ 0 w 1353"/>
                <a:gd name="T61" fmla="*/ 3216 h 3246"/>
                <a:gd name="T62" fmla="*/ 59 w 1353"/>
                <a:gd name="T63" fmla="*/ 3173 h 3246"/>
                <a:gd name="T64" fmla="*/ 102 w 1353"/>
                <a:gd name="T65" fmla="*/ 3113 h 3246"/>
                <a:gd name="T66" fmla="*/ 126 w 1353"/>
                <a:gd name="T67" fmla="*/ 3043 h 3246"/>
                <a:gd name="T68" fmla="*/ 129 w 1353"/>
                <a:gd name="T69" fmla="*/ 1082 h 3246"/>
                <a:gd name="T70" fmla="*/ 121 w 1353"/>
                <a:gd name="T71" fmla="*/ 983 h 3246"/>
                <a:gd name="T72" fmla="*/ 100 w 1353"/>
                <a:gd name="T73" fmla="*/ 896 h 3246"/>
                <a:gd name="T74" fmla="*/ 66 w 1353"/>
                <a:gd name="T75" fmla="*/ 820 h 3246"/>
                <a:gd name="T76" fmla="*/ 24 w 1353"/>
                <a:gd name="T77" fmla="*/ 755 h 3246"/>
                <a:gd name="T78" fmla="*/ 42 w 1353"/>
                <a:gd name="T79" fmla="*/ 681 h 3246"/>
                <a:gd name="T80" fmla="*/ 127 w 1353"/>
                <a:gd name="T81" fmla="*/ 604 h 3246"/>
                <a:gd name="T82" fmla="*/ 209 w 1353"/>
                <a:gd name="T83" fmla="*/ 536 h 3246"/>
                <a:gd name="T84" fmla="*/ 243 w 1353"/>
                <a:gd name="T85" fmla="*/ 496 h 3246"/>
                <a:gd name="T86" fmla="*/ 258 w 1353"/>
                <a:gd name="T87" fmla="*/ 449 h 3246"/>
                <a:gd name="T88" fmla="*/ 255 w 1353"/>
                <a:gd name="T89" fmla="*/ 400 h 3246"/>
                <a:gd name="T90" fmla="*/ 236 w 1353"/>
                <a:gd name="T91" fmla="*/ 353 h 3246"/>
                <a:gd name="T92" fmla="*/ 204 w 1353"/>
                <a:gd name="T93" fmla="*/ 311 h 3246"/>
                <a:gd name="T94" fmla="*/ 165 w 1353"/>
                <a:gd name="T95" fmla="*/ 279 h 3246"/>
                <a:gd name="T96" fmla="*/ 138 w 1353"/>
                <a:gd name="T97" fmla="*/ 240 h 3246"/>
                <a:gd name="T98" fmla="*/ 129 w 1353"/>
                <a:gd name="T99" fmla="*/ 192 h 3246"/>
                <a:gd name="T100" fmla="*/ 131 w 1353"/>
                <a:gd name="T101" fmla="*/ 102 h 3246"/>
                <a:gd name="T102" fmla="*/ 151 w 1353"/>
                <a:gd name="T103" fmla="*/ 57 h 3246"/>
                <a:gd name="T104" fmla="*/ 186 w 1353"/>
                <a:gd name="T105" fmla="*/ 22 h 3246"/>
                <a:gd name="T106" fmla="*/ 232 w 1353"/>
                <a:gd name="T107" fmla="*/ 3 h 3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3" h="3246">
                  <a:moveTo>
                    <a:pt x="257" y="0"/>
                  </a:moveTo>
                  <a:lnTo>
                    <a:pt x="967" y="0"/>
                  </a:lnTo>
                  <a:lnTo>
                    <a:pt x="992" y="3"/>
                  </a:lnTo>
                  <a:lnTo>
                    <a:pt x="1016" y="11"/>
                  </a:lnTo>
                  <a:lnTo>
                    <a:pt x="1038" y="22"/>
                  </a:lnTo>
                  <a:lnTo>
                    <a:pt x="1058" y="38"/>
                  </a:lnTo>
                  <a:lnTo>
                    <a:pt x="1074" y="57"/>
                  </a:lnTo>
                  <a:lnTo>
                    <a:pt x="1085" y="78"/>
                  </a:lnTo>
                  <a:lnTo>
                    <a:pt x="1093" y="102"/>
                  </a:lnTo>
                  <a:lnTo>
                    <a:pt x="1096" y="128"/>
                  </a:lnTo>
                  <a:lnTo>
                    <a:pt x="1096" y="192"/>
                  </a:lnTo>
                  <a:lnTo>
                    <a:pt x="1094" y="216"/>
                  </a:lnTo>
                  <a:lnTo>
                    <a:pt x="1086" y="239"/>
                  </a:lnTo>
                  <a:lnTo>
                    <a:pt x="1076" y="259"/>
                  </a:lnTo>
                  <a:lnTo>
                    <a:pt x="1061" y="278"/>
                  </a:lnTo>
                  <a:lnTo>
                    <a:pt x="1043" y="294"/>
                  </a:lnTo>
                  <a:lnTo>
                    <a:pt x="1023" y="311"/>
                  </a:lnTo>
                  <a:lnTo>
                    <a:pt x="1007" y="331"/>
                  </a:lnTo>
                  <a:lnTo>
                    <a:pt x="993" y="352"/>
                  </a:lnTo>
                  <a:lnTo>
                    <a:pt x="983" y="375"/>
                  </a:lnTo>
                  <a:lnTo>
                    <a:pt x="975" y="399"/>
                  </a:lnTo>
                  <a:lnTo>
                    <a:pt x="972" y="423"/>
                  </a:lnTo>
                  <a:lnTo>
                    <a:pt x="973" y="447"/>
                  </a:lnTo>
                  <a:lnTo>
                    <a:pt x="977" y="471"/>
                  </a:lnTo>
                  <a:lnTo>
                    <a:pt x="987" y="494"/>
                  </a:lnTo>
                  <a:lnTo>
                    <a:pt x="1000" y="514"/>
                  </a:lnTo>
                  <a:lnTo>
                    <a:pt x="1018" y="534"/>
                  </a:lnTo>
                  <a:lnTo>
                    <a:pt x="1019" y="535"/>
                  </a:lnTo>
                  <a:lnTo>
                    <a:pt x="1020" y="535"/>
                  </a:lnTo>
                  <a:lnTo>
                    <a:pt x="1044" y="556"/>
                  </a:lnTo>
                  <a:lnTo>
                    <a:pt x="1070" y="577"/>
                  </a:lnTo>
                  <a:lnTo>
                    <a:pt x="1096" y="598"/>
                  </a:lnTo>
                  <a:lnTo>
                    <a:pt x="1122" y="621"/>
                  </a:lnTo>
                  <a:lnTo>
                    <a:pt x="1148" y="645"/>
                  </a:lnTo>
                  <a:lnTo>
                    <a:pt x="1175" y="670"/>
                  </a:lnTo>
                  <a:lnTo>
                    <a:pt x="1200" y="696"/>
                  </a:lnTo>
                  <a:lnTo>
                    <a:pt x="1225" y="724"/>
                  </a:lnTo>
                  <a:lnTo>
                    <a:pt x="1248" y="754"/>
                  </a:lnTo>
                  <a:lnTo>
                    <a:pt x="1270" y="786"/>
                  </a:lnTo>
                  <a:lnTo>
                    <a:pt x="1290" y="819"/>
                  </a:lnTo>
                  <a:lnTo>
                    <a:pt x="1308" y="856"/>
                  </a:lnTo>
                  <a:lnTo>
                    <a:pt x="1324" y="895"/>
                  </a:lnTo>
                  <a:lnTo>
                    <a:pt x="1336" y="937"/>
                  </a:lnTo>
                  <a:lnTo>
                    <a:pt x="1346" y="982"/>
                  </a:lnTo>
                  <a:lnTo>
                    <a:pt x="1351" y="1030"/>
                  </a:lnTo>
                  <a:lnTo>
                    <a:pt x="1353" y="1082"/>
                  </a:lnTo>
                  <a:lnTo>
                    <a:pt x="1353" y="3005"/>
                  </a:lnTo>
                  <a:lnTo>
                    <a:pt x="1350" y="3044"/>
                  </a:lnTo>
                  <a:lnTo>
                    <a:pt x="1341" y="3081"/>
                  </a:lnTo>
                  <a:lnTo>
                    <a:pt x="1326" y="3116"/>
                  </a:lnTo>
                  <a:lnTo>
                    <a:pt x="1306" y="3147"/>
                  </a:lnTo>
                  <a:lnTo>
                    <a:pt x="1282" y="3175"/>
                  </a:lnTo>
                  <a:lnTo>
                    <a:pt x="1253" y="3199"/>
                  </a:lnTo>
                  <a:lnTo>
                    <a:pt x="1222" y="3219"/>
                  </a:lnTo>
                  <a:lnTo>
                    <a:pt x="1186" y="3234"/>
                  </a:lnTo>
                  <a:lnTo>
                    <a:pt x="1149" y="3243"/>
                  </a:lnTo>
                  <a:lnTo>
                    <a:pt x="1110" y="3246"/>
                  </a:lnTo>
                  <a:lnTo>
                    <a:pt x="114" y="3246"/>
                  </a:lnTo>
                  <a:lnTo>
                    <a:pt x="84" y="3244"/>
                  </a:lnTo>
                  <a:lnTo>
                    <a:pt x="54" y="3238"/>
                  </a:lnTo>
                  <a:lnTo>
                    <a:pt x="26" y="3228"/>
                  </a:lnTo>
                  <a:lnTo>
                    <a:pt x="0" y="3216"/>
                  </a:lnTo>
                  <a:lnTo>
                    <a:pt x="31" y="3196"/>
                  </a:lnTo>
                  <a:lnTo>
                    <a:pt x="59" y="3173"/>
                  </a:lnTo>
                  <a:lnTo>
                    <a:pt x="83" y="3145"/>
                  </a:lnTo>
                  <a:lnTo>
                    <a:pt x="102" y="3113"/>
                  </a:lnTo>
                  <a:lnTo>
                    <a:pt x="116" y="3079"/>
                  </a:lnTo>
                  <a:lnTo>
                    <a:pt x="126" y="3043"/>
                  </a:lnTo>
                  <a:lnTo>
                    <a:pt x="129" y="3005"/>
                  </a:lnTo>
                  <a:lnTo>
                    <a:pt x="129" y="1082"/>
                  </a:lnTo>
                  <a:lnTo>
                    <a:pt x="127" y="1030"/>
                  </a:lnTo>
                  <a:lnTo>
                    <a:pt x="121" y="983"/>
                  </a:lnTo>
                  <a:lnTo>
                    <a:pt x="112" y="937"/>
                  </a:lnTo>
                  <a:lnTo>
                    <a:pt x="100" y="896"/>
                  </a:lnTo>
                  <a:lnTo>
                    <a:pt x="84" y="857"/>
                  </a:lnTo>
                  <a:lnTo>
                    <a:pt x="66" y="820"/>
                  </a:lnTo>
                  <a:lnTo>
                    <a:pt x="46" y="787"/>
                  </a:lnTo>
                  <a:lnTo>
                    <a:pt x="24" y="755"/>
                  </a:lnTo>
                  <a:lnTo>
                    <a:pt x="1" y="726"/>
                  </a:lnTo>
                  <a:lnTo>
                    <a:pt x="42" y="681"/>
                  </a:lnTo>
                  <a:lnTo>
                    <a:pt x="84" y="641"/>
                  </a:lnTo>
                  <a:lnTo>
                    <a:pt x="127" y="604"/>
                  </a:lnTo>
                  <a:lnTo>
                    <a:pt x="169" y="569"/>
                  </a:lnTo>
                  <a:lnTo>
                    <a:pt x="209" y="536"/>
                  </a:lnTo>
                  <a:lnTo>
                    <a:pt x="228" y="517"/>
                  </a:lnTo>
                  <a:lnTo>
                    <a:pt x="243" y="496"/>
                  </a:lnTo>
                  <a:lnTo>
                    <a:pt x="253" y="473"/>
                  </a:lnTo>
                  <a:lnTo>
                    <a:pt x="258" y="449"/>
                  </a:lnTo>
                  <a:lnTo>
                    <a:pt x="259" y="424"/>
                  </a:lnTo>
                  <a:lnTo>
                    <a:pt x="255" y="400"/>
                  </a:lnTo>
                  <a:lnTo>
                    <a:pt x="248" y="375"/>
                  </a:lnTo>
                  <a:lnTo>
                    <a:pt x="236" y="353"/>
                  </a:lnTo>
                  <a:lnTo>
                    <a:pt x="221" y="331"/>
                  </a:lnTo>
                  <a:lnTo>
                    <a:pt x="204" y="311"/>
                  </a:lnTo>
                  <a:lnTo>
                    <a:pt x="183" y="295"/>
                  </a:lnTo>
                  <a:lnTo>
                    <a:pt x="165" y="279"/>
                  </a:lnTo>
                  <a:lnTo>
                    <a:pt x="150" y="260"/>
                  </a:lnTo>
                  <a:lnTo>
                    <a:pt x="138" y="240"/>
                  </a:lnTo>
                  <a:lnTo>
                    <a:pt x="131" y="216"/>
                  </a:lnTo>
                  <a:lnTo>
                    <a:pt x="129" y="192"/>
                  </a:lnTo>
                  <a:lnTo>
                    <a:pt x="129" y="128"/>
                  </a:lnTo>
                  <a:lnTo>
                    <a:pt x="131" y="102"/>
                  </a:lnTo>
                  <a:lnTo>
                    <a:pt x="139" y="78"/>
                  </a:lnTo>
                  <a:lnTo>
                    <a:pt x="151" y="57"/>
                  </a:lnTo>
                  <a:lnTo>
                    <a:pt x="167" y="38"/>
                  </a:lnTo>
                  <a:lnTo>
                    <a:pt x="186" y="22"/>
                  </a:lnTo>
                  <a:lnTo>
                    <a:pt x="208" y="11"/>
                  </a:lnTo>
                  <a:lnTo>
                    <a:pt x="232" y="3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" name="Freeform 264">
              <a:extLst>
                <a:ext uri="{FF2B5EF4-FFF2-40B4-BE49-F238E27FC236}">
                  <a16:creationId xmlns:a16="http://schemas.microsoft.com/office/drawing/2014/main" id="{8A26C50B-2565-3C7F-951B-B45852F480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" y="3307"/>
              <a:ext cx="145" cy="331"/>
            </a:xfrm>
            <a:custGeom>
              <a:avLst/>
              <a:gdLst>
                <a:gd name="T0" fmla="*/ 265 w 1454"/>
                <a:gd name="T1" fmla="*/ 84 h 3308"/>
                <a:gd name="T2" fmla="*/ 228 w 1454"/>
                <a:gd name="T3" fmla="*/ 159 h 3308"/>
                <a:gd name="T4" fmla="*/ 253 w 1454"/>
                <a:gd name="T5" fmla="*/ 284 h 3308"/>
                <a:gd name="T6" fmla="*/ 338 w 1454"/>
                <a:gd name="T7" fmla="*/ 378 h 3308"/>
                <a:gd name="T8" fmla="*/ 356 w 1454"/>
                <a:gd name="T9" fmla="*/ 498 h 3308"/>
                <a:gd name="T10" fmla="*/ 309 w 1454"/>
                <a:gd name="T11" fmla="*/ 580 h 3308"/>
                <a:gd name="T12" fmla="*/ 180 w 1454"/>
                <a:gd name="T13" fmla="*/ 689 h 3308"/>
                <a:gd name="T14" fmla="*/ 169 w 1454"/>
                <a:gd name="T15" fmla="*/ 849 h 3308"/>
                <a:gd name="T16" fmla="*/ 226 w 1454"/>
                <a:gd name="T17" fmla="*/ 1056 h 3308"/>
                <a:gd name="T18" fmla="*/ 218 w 1454"/>
                <a:gd name="T19" fmla="*/ 3112 h 3308"/>
                <a:gd name="T20" fmla="*/ 135 w 1454"/>
                <a:gd name="T21" fmla="*/ 3239 h 3308"/>
                <a:gd name="T22" fmla="*/ 1212 w 1454"/>
                <a:gd name="T23" fmla="*/ 3242 h 3308"/>
                <a:gd name="T24" fmla="*/ 1328 w 1454"/>
                <a:gd name="T25" fmla="*/ 3184 h 3308"/>
                <a:gd name="T26" fmla="*/ 1387 w 1454"/>
                <a:gd name="T27" fmla="*/ 3070 h 3308"/>
                <a:gd name="T28" fmla="*/ 1382 w 1454"/>
                <a:gd name="T29" fmla="*/ 1018 h 3308"/>
                <a:gd name="T30" fmla="*/ 1330 w 1454"/>
                <a:gd name="T31" fmla="*/ 864 h 3308"/>
                <a:gd name="T32" fmla="*/ 1243 w 1454"/>
                <a:gd name="T33" fmla="*/ 746 h 3308"/>
                <a:gd name="T34" fmla="*/ 1141 w 1454"/>
                <a:gd name="T35" fmla="*/ 652 h 3308"/>
                <a:gd name="T36" fmla="*/ 1087 w 1454"/>
                <a:gd name="T37" fmla="*/ 566 h 3308"/>
                <a:gd name="T38" fmla="*/ 1016 w 1454"/>
                <a:gd name="T39" fmla="*/ 513 h 3308"/>
                <a:gd name="T40" fmla="*/ 1020 w 1454"/>
                <a:gd name="T41" fmla="*/ 395 h 3308"/>
                <a:gd name="T42" fmla="*/ 1093 w 1454"/>
                <a:gd name="T43" fmla="*/ 299 h 3308"/>
                <a:gd name="T44" fmla="*/ 1131 w 1454"/>
                <a:gd name="T45" fmla="*/ 223 h 3308"/>
                <a:gd name="T46" fmla="*/ 1110 w 1454"/>
                <a:gd name="T47" fmla="*/ 100 h 3308"/>
                <a:gd name="T48" fmla="*/ 1035 w 1454"/>
                <a:gd name="T49" fmla="*/ 63 h 3308"/>
                <a:gd name="T50" fmla="*/ 1067 w 1454"/>
                <a:gd name="T51" fmla="*/ 3 h 3308"/>
                <a:gd name="T52" fmla="*/ 1168 w 1454"/>
                <a:gd name="T53" fmla="*/ 70 h 3308"/>
                <a:gd name="T54" fmla="*/ 1195 w 1454"/>
                <a:gd name="T55" fmla="*/ 223 h 3308"/>
                <a:gd name="T56" fmla="*/ 1153 w 1454"/>
                <a:gd name="T57" fmla="*/ 330 h 3308"/>
                <a:gd name="T58" fmla="*/ 1084 w 1454"/>
                <a:gd name="T59" fmla="*/ 408 h 3308"/>
                <a:gd name="T60" fmla="*/ 1080 w 1454"/>
                <a:gd name="T61" fmla="*/ 503 h 3308"/>
                <a:gd name="T62" fmla="*/ 1109 w 1454"/>
                <a:gd name="T63" fmla="*/ 542 h 3308"/>
                <a:gd name="T64" fmla="*/ 1238 w 1454"/>
                <a:gd name="T65" fmla="*/ 652 h 3308"/>
                <a:gd name="T66" fmla="*/ 1342 w 1454"/>
                <a:gd name="T67" fmla="*/ 766 h 3308"/>
                <a:gd name="T68" fmla="*/ 1422 w 1454"/>
                <a:gd name="T69" fmla="*/ 915 h 3308"/>
                <a:gd name="T70" fmla="*/ 1454 w 1454"/>
                <a:gd name="T71" fmla="*/ 1113 h 3308"/>
                <a:gd name="T72" fmla="*/ 1427 w 1454"/>
                <a:gd name="T73" fmla="*/ 3151 h 3308"/>
                <a:gd name="T74" fmla="*/ 1328 w 1454"/>
                <a:gd name="T75" fmla="*/ 3265 h 3308"/>
                <a:gd name="T76" fmla="*/ 1178 w 1454"/>
                <a:gd name="T77" fmla="*/ 3308 h 3308"/>
                <a:gd name="T78" fmla="*/ 84 w 1454"/>
                <a:gd name="T79" fmla="*/ 3290 h 3308"/>
                <a:gd name="T80" fmla="*/ 80 w 1454"/>
                <a:gd name="T81" fmla="*/ 3201 h 3308"/>
                <a:gd name="T82" fmla="*/ 154 w 1454"/>
                <a:gd name="T83" fmla="*/ 3099 h 3308"/>
                <a:gd name="T84" fmla="*/ 162 w 1454"/>
                <a:gd name="T85" fmla="*/ 1058 h 3308"/>
                <a:gd name="T86" fmla="*/ 104 w 1454"/>
                <a:gd name="T87" fmla="*/ 863 h 3308"/>
                <a:gd name="T88" fmla="*/ 45 w 1454"/>
                <a:gd name="T89" fmla="*/ 736 h 3308"/>
                <a:gd name="T90" fmla="*/ 211 w 1454"/>
                <a:gd name="T91" fmla="*/ 580 h 3308"/>
                <a:gd name="T92" fmla="*/ 283 w 1454"/>
                <a:gd name="T93" fmla="*/ 511 h 3308"/>
                <a:gd name="T94" fmla="*/ 295 w 1454"/>
                <a:gd name="T95" fmla="*/ 450 h 3308"/>
                <a:gd name="T96" fmla="*/ 252 w 1454"/>
                <a:gd name="T97" fmla="*/ 367 h 3308"/>
                <a:gd name="T98" fmla="*/ 182 w 1454"/>
                <a:gd name="T99" fmla="*/ 294 h 3308"/>
                <a:gd name="T100" fmla="*/ 164 w 1454"/>
                <a:gd name="T101" fmla="*/ 159 h 3308"/>
                <a:gd name="T102" fmla="*/ 212 w 1454"/>
                <a:gd name="T103" fmla="*/ 47 h 3308"/>
                <a:gd name="T104" fmla="*/ 326 w 1454"/>
                <a:gd name="T105" fmla="*/ 0 h 3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54" h="3308">
                  <a:moveTo>
                    <a:pt x="325" y="63"/>
                  </a:moveTo>
                  <a:lnTo>
                    <a:pt x="303" y="65"/>
                  </a:lnTo>
                  <a:lnTo>
                    <a:pt x="283" y="73"/>
                  </a:lnTo>
                  <a:lnTo>
                    <a:pt x="265" y="84"/>
                  </a:lnTo>
                  <a:lnTo>
                    <a:pt x="251" y="100"/>
                  </a:lnTo>
                  <a:lnTo>
                    <a:pt x="239" y="117"/>
                  </a:lnTo>
                  <a:lnTo>
                    <a:pt x="232" y="137"/>
                  </a:lnTo>
                  <a:lnTo>
                    <a:pt x="228" y="159"/>
                  </a:lnTo>
                  <a:lnTo>
                    <a:pt x="228" y="223"/>
                  </a:lnTo>
                  <a:lnTo>
                    <a:pt x="232" y="245"/>
                  </a:lnTo>
                  <a:lnTo>
                    <a:pt x="240" y="265"/>
                  </a:lnTo>
                  <a:lnTo>
                    <a:pt x="253" y="284"/>
                  </a:lnTo>
                  <a:lnTo>
                    <a:pt x="269" y="300"/>
                  </a:lnTo>
                  <a:lnTo>
                    <a:pt x="297" y="322"/>
                  </a:lnTo>
                  <a:lnTo>
                    <a:pt x="320" y="348"/>
                  </a:lnTo>
                  <a:lnTo>
                    <a:pt x="338" y="378"/>
                  </a:lnTo>
                  <a:lnTo>
                    <a:pt x="351" y="409"/>
                  </a:lnTo>
                  <a:lnTo>
                    <a:pt x="358" y="443"/>
                  </a:lnTo>
                  <a:lnTo>
                    <a:pt x="360" y="471"/>
                  </a:lnTo>
                  <a:lnTo>
                    <a:pt x="356" y="498"/>
                  </a:lnTo>
                  <a:lnTo>
                    <a:pt x="348" y="522"/>
                  </a:lnTo>
                  <a:lnTo>
                    <a:pt x="337" y="547"/>
                  </a:lnTo>
                  <a:lnTo>
                    <a:pt x="320" y="569"/>
                  </a:lnTo>
                  <a:lnTo>
                    <a:pt x="309" y="580"/>
                  </a:lnTo>
                  <a:lnTo>
                    <a:pt x="298" y="591"/>
                  </a:lnTo>
                  <a:lnTo>
                    <a:pt x="253" y="629"/>
                  </a:lnTo>
                  <a:lnTo>
                    <a:pt x="216" y="659"/>
                  </a:lnTo>
                  <a:lnTo>
                    <a:pt x="180" y="689"/>
                  </a:lnTo>
                  <a:lnTo>
                    <a:pt x="144" y="722"/>
                  </a:lnTo>
                  <a:lnTo>
                    <a:pt x="111" y="757"/>
                  </a:lnTo>
                  <a:lnTo>
                    <a:pt x="142" y="802"/>
                  </a:lnTo>
                  <a:lnTo>
                    <a:pt x="169" y="849"/>
                  </a:lnTo>
                  <a:lnTo>
                    <a:pt x="191" y="898"/>
                  </a:lnTo>
                  <a:lnTo>
                    <a:pt x="207" y="948"/>
                  </a:lnTo>
                  <a:lnTo>
                    <a:pt x="219" y="1001"/>
                  </a:lnTo>
                  <a:lnTo>
                    <a:pt x="226" y="1056"/>
                  </a:lnTo>
                  <a:lnTo>
                    <a:pt x="228" y="1113"/>
                  </a:lnTo>
                  <a:lnTo>
                    <a:pt x="228" y="3036"/>
                  </a:lnTo>
                  <a:lnTo>
                    <a:pt x="226" y="3075"/>
                  </a:lnTo>
                  <a:lnTo>
                    <a:pt x="218" y="3112"/>
                  </a:lnTo>
                  <a:lnTo>
                    <a:pt x="204" y="3148"/>
                  </a:lnTo>
                  <a:lnTo>
                    <a:pt x="185" y="3181"/>
                  </a:lnTo>
                  <a:lnTo>
                    <a:pt x="162" y="3212"/>
                  </a:lnTo>
                  <a:lnTo>
                    <a:pt x="135" y="3239"/>
                  </a:lnTo>
                  <a:lnTo>
                    <a:pt x="159" y="3243"/>
                  </a:lnTo>
                  <a:lnTo>
                    <a:pt x="182" y="3245"/>
                  </a:lnTo>
                  <a:lnTo>
                    <a:pt x="1178" y="3245"/>
                  </a:lnTo>
                  <a:lnTo>
                    <a:pt x="1212" y="3242"/>
                  </a:lnTo>
                  <a:lnTo>
                    <a:pt x="1245" y="3235"/>
                  </a:lnTo>
                  <a:lnTo>
                    <a:pt x="1275" y="3221"/>
                  </a:lnTo>
                  <a:lnTo>
                    <a:pt x="1303" y="3205"/>
                  </a:lnTo>
                  <a:lnTo>
                    <a:pt x="1328" y="3184"/>
                  </a:lnTo>
                  <a:lnTo>
                    <a:pt x="1349" y="3159"/>
                  </a:lnTo>
                  <a:lnTo>
                    <a:pt x="1366" y="3132"/>
                  </a:lnTo>
                  <a:lnTo>
                    <a:pt x="1378" y="3102"/>
                  </a:lnTo>
                  <a:lnTo>
                    <a:pt x="1387" y="3070"/>
                  </a:lnTo>
                  <a:lnTo>
                    <a:pt x="1390" y="3036"/>
                  </a:lnTo>
                  <a:lnTo>
                    <a:pt x="1390" y="1113"/>
                  </a:lnTo>
                  <a:lnTo>
                    <a:pt x="1388" y="1064"/>
                  </a:lnTo>
                  <a:lnTo>
                    <a:pt x="1382" y="1018"/>
                  </a:lnTo>
                  <a:lnTo>
                    <a:pt x="1373" y="975"/>
                  </a:lnTo>
                  <a:lnTo>
                    <a:pt x="1361" y="936"/>
                  </a:lnTo>
                  <a:lnTo>
                    <a:pt x="1347" y="899"/>
                  </a:lnTo>
                  <a:lnTo>
                    <a:pt x="1330" y="864"/>
                  </a:lnTo>
                  <a:lnTo>
                    <a:pt x="1311" y="832"/>
                  </a:lnTo>
                  <a:lnTo>
                    <a:pt x="1290" y="801"/>
                  </a:lnTo>
                  <a:lnTo>
                    <a:pt x="1267" y="773"/>
                  </a:lnTo>
                  <a:lnTo>
                    <a:pt x="1243" y="746"/>
                  </a:lnTo>
                  <a:lnTo>
                    <a:pt x="1219" y="721"/>
                  </a:lnTo>
                  <a:lnTo>
                    <a:pt x="1192" y="698"/>
                  </a:lnTo>
                  <a:lnTo>
                    <a:pt x="1167" y="675"/>
                  </a:lnTo>
                  <a:lnTo>
                    <a:pt x="1141" y="652"/>
                  </a:lnTo>
                  <a:lnTo>
                    <a:pt x="1115" y="630"/>
                  </a:lnTo>
                  <a:lnTo>
                    <a:pt x="1066" y="590"/>
                  </a:lnTo>
                  <a:lnTo>
                    <a:pt x="1066" y="590"/>
                  </a:lnTo>
                  <a:lnTo>
                    <a:pt x="1087" y="566"/>
                  </a:lnTo>
                  <a:lnTo>
                    <a:pt x="1065" y="589"/>
                  </a:lnTo>
                  <a:lnTo>
                    <a:pt x="1043" y="566"/>
                  </a:lnTo>
                  <a:lnTo>
                    <a:pt x="1027" y="541"/>
                  </a:lnTo>
                  <a:lnTo>
                    <a:pt x="1016" y="513"/>
                  </a:lnTo>
                  <a:lnTo>
                    <a:pt x="1009" y="484"/>
                  </a:lnTo>
                  <a:lnTo>
                    <a:pt x="1008" y="453"/>
                  </a:lnTo>
                  <a:lnTo>
                    <a:pt x="1012" y="423"/>
                  </a:lnTo>
                  <a:lnTo>
                    <a:pt x="1020" y="395"/>
                  </a:lnTo>
                  <a:lnTo>
                    <a:pt x="1033" y="367"/>
                  </a:lnTo>
                  <a:lnTo>
                    <a:pt x="1048" y="342"/>
                  </a:lnTo>
                  <a:lnTo>
                    <a:pt x="1069" y="319"/>
                  </a:lnTo>
                  <a:lnTo>
                    <a:pt x="1093" y="299"/>
                  </a:lnTo>
                  <a:lnTo>
                    <a:pt x="1109" y="283"/>
                  </a:lnTo>
                  <a:lnTo>
                    <a:pt x="1121" y="265"/>
                  </a:lnTo>
                  <a:lnTo>
                    <a:pt x="1128" y="245"/>
                  </a:lnTo>
                  <a:lnTo>
                    <a:pt x="1131" y="223"/>
                  </a:lnTo>
                  <a:lnTo>
                    <a:pt x="1131" y="159"/>
                  </a:lnTo>
                  <a:lnTo>
                    <a:pt x="1128" y="137"/>
                  </a:lnTo>
                  <a:lnTo>
                    <a:pt x="1121" y="117"/>
                  </a:lnTo>
                  <a:lnTo>
                    <a:pt x="1110" y="100"/>
                  </a:lnTo>
                  <a:lnTo>
                    <a:pt x="1095" y="84"/>
                  </a:lnTo>
                  <a:lnTo>
                    <a:pt x="1077" y="73"/>
                  </a:lnTo>
                  <a:lnTo>
                    <a:pt x="1057" y="65"/>
                  </a:lnTo>
                  <a:lnTo>
                    <a:pt x="1035" y="63"/>
                  </a:lnTo>
                  <a:lnTo>
                    <a:pt x="325" y="63"/>
                  </a:lnTo>
                  <a:close/>
                  <a:moveTo>
                    <a:pt x="326" y="0"/>
                  </a:moveTo>
                  <a:lnTo>
                    <a:pt x="1035" y="0"/>
                  </a:lnTo>
                  <a:lnTo>
                    <a:pt x="1067" y="3"/>
                  </a:lnTo>
                  <a:lnTo>
                    <a:pt x="1098" y="13"/>
                  </a:lnTo>
                  <a:lnTo>
                    <a:pt x="1125" y="27"/>
                  </a:lnTo>
                  <a:lnTo>
                    <a:pt x="1148" y="47"/>
                  </a:lnTo>
                  <a:lnTo>
                    <a:pt x="1168" y="70"/>
                  </a:lnTo>
                  <a:lnTo>
                    <a:pt x="1183" y="97"/>
                  </a:lnTo>
                  <a:lnTo>
                    <a:pt x="1192" y="127"/>
                  </a:lnTo>
                  <a:lnTo>
                    <a:pt x="1195" y="159"/>
                  </a:lnTo>
                  <a:lnTo>
                    <a:pt x="1195" y="223"/>
                  </a:lnTo>
                  <a:lnTo>
                    <a:pt x="1193" y="252"/>
                  </a:lnTo>
                  <a:lnTo>
                    <a:pt x="1185" y="280"/>
                  </a:lnTo>
                  <a:lnTo>
                    <a:pt x="1171" y="306"/>
                  </a:lnTo>
                  <a:lnTo>
                    <a:pt x="1153" y="330"/>
                  </a:lnTo>
                  <a:lnTo>
                    <a:pt x="1131" y="349"/>
                  </a:lnTo>
                  <a:lnTo>
                    <a:pt x="1111" y="367"/>
                  </a:lnTo>
                  <a:lnTo>
                    <a:pt x="1096" y="387"/>
                  </a:lnTo>
                  <a:lnTo>
                    <a:pt x="1084" y="408"/>
                  </a:lnTo>
                  <a:lnTo>
                    <a:pt x="1076" y="432"/>
                  </a:lnTo>
                  <a:lnTo>
                    <a:pt x="1073" y="456"/>
                  </a:lnTo>
                  <a:lnTo>
                    <a:pt x="1074" y="480"/>
                  </a:lnTo>
                  <a:lnTo>
                    <a:pt x="1080" y="503"/>
                  </a:lnTo>
                  <a:lnTo>
                    <a:pt x="1091" y="523"/>
                  </a:lnTo>
                  <a:lnTo>
                    <a:pt x="1107" y="541"/>
                  </a:lnTo>
                  <a:lnTo>
                    <a:pt x="1088" y="566"/>
                  </a:lnTo>
                  <a:lnTo>
                    <a:pt x="1109" y="542"/>
                  </a:lnTo>
                  <a:lnTo>
                    <a:pt x="1157" y="582"/>
                  </a:lnTo>
                  <a:lnTo>
                    <a:pt x="1183" y="604"/>
                  </a:lnTo>
                  <a:lnTo>
                    <a:pt x="1210" y="627"/>
                  </a:lnTo>
                  <a:lnTo>
                    <a:pt x="1238" y="652"/>
                  </a:lnTo>
                  <a:lnTo>
                    <a:pt x="1266" y="678"/>
                  </a:lnTo>
                  <a:lnTo>
                    <a:pt x="1292" y="705"/>
                  </a:lnTo>
                  <a:lnTo>
                    <a:pt x="1318" y="735"/>
                  </a:lnTo>
                  <a:lnTo>
                    <a:pt x="1342" y="766"/>
                  </a:lnTo>
                  <a:lnTo>
                    <a:pt x="1366" y="799"/>
                  </a:lnTo>
                  <a:lnTo>
                    <a:pt x="1388" y="835"/>
                  </a:lnTo>
                  <a:lnTo>
                    <a:pt x="1406" y="874"/>
                  </a:lnTo>
                  <a:lnTo>
                    <a:pt x="1422" y="915"/>
                  </a:lnTo>
                  <a:lnTo>
                    <a:pt x="1436" y="960"/>
                  </a:lnTo>
                  <a:lnTo>
                    <a:pt x="1445" y="1007"/>
                  </a:lnTo>
                  <a:lnTo>
                    <a:pt x="1452" y="1058"/>
                  </a:lnTo>
                  <a:lnTo>
                    <a:pt x="1454" y="1113"/>
                  </a:lnTo>
                  <a:lnTo>
                    <a:pt x="1454" y="3036"/>
                  </a:lnTo>
                  <a:lnTo>
                    <a:pt x="1451" y="3076"/>
                  </a:lnTo>
                  <a:lnTo>
                    <a:pt x="1442" y="3114"/>
                  </a:lnTo>
                  <a:lnTo>
                    <a:pt x="1427" y="3151"/>
                  </a:lnTo>
                  <a:lnTo>
                    <a:pt x="1410" y="3184"/>
                  </a:lnTo>
                  <a:lnTo>
                    <a:pt x="1385" y="3215"/>
                  </a:lnTo>
                  <a:lnTo>
                    <a:pt x="1358" y="3242"/>
                  </a:lnTo>
                  <a:lnTo>
                    <a:pt x="1328" y="3265"/>
                  </a:lnTo>
                  <a:lnTo>
                    <a:pt x="1294" y="3283"/>
                  </a:lnTo>
                  <a:lnTo>
                    <a:pt x="1257" y="3297"/>
                  </a:lnTo>
                  <a:lnTo>
                    <a:pt x="1219" y="3305"/>
                  </a:lnTo>
                  <a:lnTo>
                    <a:pt x="1178" y="3308"/>
                  </a:lnTo>
                  <a:lnTo>
                    <a:pt x="182" y="3308"/>
                  </a:lnTo>
                  <a:lnTo>
                    <a:pt x="150" y="3306"/>
                  </a:lnTo>
                  <a:lnTo>
                    <a:pt x="116" y="3300"/>
                  </a:lnTo>
                  <a:lnTo>
                    <a:pt x="84" y="3290"/>
                  </a:lnTo>
                  <a:lnTo>
                    <a:pt x="52" y="3275"/>
                  </a:lnTo>
                  <a:lnTo>
                    <a:pt x="0" y="3247"/>
                  </a:lnTo>
                  <a:lnTo>
                    <a:pt x="52" y="3219"/>
                  </a:lnTo>
                  <a:lnTo>
                    <a:pt x="80" y="3201"/>
                  </a:lnTo>
                  <a:lnTo>
                    <a:pt x="105" y="3180"/>
                  </a:lnTo>
                  <a:lnTo>
                    <a:pt x="126" y="3155"/>
                  </a:lnTo>
                  <a:lnTo>
                    <a:pt x="142" y="3128"/>
                  </a:lnTo>
                  <a:lnTo>
                    <a:pt x="154" y="3099"/>
                  </a:lnTo>
                  <a:lnTo>
                    <a:pt x="161" y="3068"/>
                  </a:lnTo>
                  <a:lnTo>
                    <a:pt x="164" y="3037"/>
                  </a:lnTo>
                  <a:lnTo>
                    <a:pt x="164" y="1113"/>
                  </a:lnTo>
                  <a:lnTo>
                    <a:pt x="162" y="1058"/>
                  </a:lnTo>
                  <a:lnTo>
                    <a:pt x="155" y="1006"/>
                  </a:lnTo>
                  <a:lnTo>
                    <a:pt x="142" y="957"/>
                  </a:lnTo>
                  <a:lnTo>
                    <a:pt x="126" y="909"/>
                  </a:lnTo>
                  <a:lnTo>
                    <a:pt x="104" y="863"/>
                  </a:lnTo>
                  <a:lnTo>
                    <a:pt x="76" y="819"/>
                  </a:lnTo>
                  <a:lnTo>
                    <a:pt x="44" y="776"/>
                  </a:lnTo>
                  <a:lnTo>
                    <a:pt x="27" y="756"/>
                  </a:lnTo>
                  <a:lnTo>
                    <a:pt x="45" y="736"/>
                  </a:lnTo>
                  <a:lnTo>
                    <a:pt x="85" y="691"/>
                  </a:lnTo>
                  <a:lnTo>
                    <a:pt x="128" y="651"/>
                  </a:lnTo>
                  <a:lnTo>
                    <a:pt x="170" y="615"/>
                  </a:lnTo>
                  <a:lnTo>
                    <a:pt x="211" y="580"/>
                  </a:lnTo>
                  <a:lnTo>
                    <a:pt x="256" y="543"/>
                  </a:lnTo>
                  <a:lnTo>
                    <a:pt x="264" y="536"/>
                  </a:lnTo>
                  <a:lnTo>
                    <a:pt x="272" y="529"/>
                  </a:lnTo>
                  <a:lnTo>
                    <a:pt x="283" y="511"/>
                  </a:lnTo>
                  <a:lnTo>
                    <a:pt x="290" y="494"/>
                  </a:lnTo>
                  <a:lnTo>
                    <a:pt x="295" y="479"/>
                  </a:lnTo>
                  <a:lnTo>
                    <a:pt x="296" y="463"/>
                  </a:lnTo>
                  <a:lnTo>
                    <a:pt x="295" y="450"/>
                  </a:lnTo>
                  <a:lnTo>
                    <a:pt x="289" y="428"/>
                  </a:lnTo>
                  <a:lnTo>
                    <a:pt x="280" y="406"/>
                  </a:lnTo>
                  <a:lnTo>
                    <a:pt x="267" y="386"/>
                  </a:lnTo>
                  <a:lnTo>
                    <a:pt x="252" y="367"/>
                  </a:lnTo>
                  <a:lnTo>
                    <a:pt x="232" y="351"/>
                  </a:lnTo>
                  <a:lnTo>
                    <a:pt x="212" y="335"/>
                  </a:lnTo>
                  <a:lnTo>
                    <a:pt x="196" y="316"/>
                  </a:lnTo>
                  <a:lnTo>
                    <a:pt x="182" y="294"/>
                  </a:lnTo>
                  <a:lnTo>
                    <a:pt x="173" y="272"/>
                  </a:lnTo>
                  <a:lnTo>
                    <a:pt x="167" y="248"/>
                  </a:lnTo>
                  <a:lnTo>
                    <a:pt x="164" y="223"/>
                  </a:lnTo>
                  <a:lnTo>
                    <a:pt x="164" y="159"/>
                  </a:lnTo>
                  <a:lnTo>
                    <a:pt x="168" y="127"/>
                  </a:lnTo>
                  <a:lnTo>
                    <a:pt x="177" y="97"/>
                  </a:lnTo>
                  <a:lnTo>
                    <a:pt x="192" y="70"/>
                  </a:lnTo>
                  <a:lnTo>
                    <a:pt x="212" y="47"/>
                  </a:lnTo>
                  <a:lnTo>
                    <a:pt x="236" y="27"/>
                  </a:lnTo>
                  <a:lnTo>
                    <a:pt x="263" y="13"/>
                  </a:lnTo>
                  <a:lnTo>
                    <a:pt x="294" y="3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BBD7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" name="Freeform 265">
              <a:extLst>
                <a:ext uri="{FF2B5EF4-FFF2-40B4-BE49-F238E27FC236}">
                  <a16:creationId xmlns:a16="http://schemas.microsoft.com/office/drawing/2014/main" id="{E124D77A-768F-75CD-5379-E52FB51BF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" y="3405"/>
              <a:ext cx="126" cy="227"/>
            </a:xfrm>
            <a:custGeom>
              <a:avLst/>
              <a:gdLst>
                <a:gd name="T0" fmla="*/ 79 w 1255"/>
                <a:gd name="T1" fmla="*/ 0 h 2270"/>
                <a:gd name="T2" fmla="*/ 144 w 1255"/>
                <a:gd name="T3" fmla="*/ 6 h 2270"/>
                <a:gd name="T4" fmla="*/ 208 w 1255"/>
                <a:gd name="T5" fmla="*/ 17 h 2270"/>
                <a:gd name="T6" fmla="*/ 271 w 1255"/>
                <a:gd name="T7" fmla="*/ 31 h 2270"/>
                <a:gd name="T8" fmla="*/ 334 w 1255"/>
                <a:gd name="T9" fmla="*/ 50 h 2270"/>
                <a:gd name="T10" fmla="*/ 396 w 1255"/>
                <a:gd name="T11" fmla="*/ 72 h 2270"/>
                <a:gd name="T12" fmla="*/ 459 w 1255"/>
                <a:gd name="T13" fmla="*/ 95 h 2270"/>
                <a:gd name="T14" fmla="*/ 517 w 1255"/>
                <a:gd name="T15" fmla="*/ 115 h 2270"/>
                <a:gd name="T16" fmla="*/ 575 w 1255"/>
                <a:gd name="T17" fmla="*/ 135 h 2270"/>
                <a:gd name="T18" fmla="*/ 635 w 1255"/>
                <a:gd name="T19" fmla="*/ 154 h 2270"/>
                <a:gd name="T20" fmla="*/ 696 w 1255"/>
                <a:gd name="T21" fmla="*/ 171 h 2270"/>
                <a:gd name="T22" fmla="*/ 771 w 1255"/>
                <a:gd name="T23" fmla="*/ 187 h 2270"/>
                <a:gd name="T24" fmla="*/ 845 w 1255"/>
                <a:gd name="T25" fmla="*/ 196 h 2270"/>
                <a:gd name="T26" fmla="*/ 921 w 1255"/>
                <a:gd name="T27" fmla="*/ 199 h 2270"/>
                <a:gd name="T28" fmla="*/ 985 w 1255"/>
                <a:gd name="T29" fmla="*/ 196 h 2270"/>
                <a:gd name="T30" fmla="*/ 1050 w 1255"/>
                <a:gd name="T31" fmla="*/ 190 h 2270"/>
                <a:gd name="T32" fmla="*/ 1117 w 1255"/>
                <a:gd name="T33" fmla="*/ 178 h 2270"/>
                <a:gd name="T34" fmla="*/ 1185 w 1255"/>
                <a:gd name="T35" fmla="*/ 162 h 2270"/>
                <a:gd name="T36" fmla="*/ 1255 w 1255"/>
                <a:gd name="T37" fmla="*/ 141 h 2270"/>
                <a:gd name="T38" fmla="*/ 1255 w 1255"/>
                <a:gd name="T39" fmla="*/ 2061 h 2270"/>
                <a:gd name="T40" fmla="*/ 1252 w 1255"/>
                <a:gd name="T41" fmla="*/ 2095 h 2270"/>
                <a:gd name="T42" fmla="*/ 1243 w 1255"/>
                <a:gd name="T43" fmla="*/ 2127 h 2270"/>
                <a:gd name="T44" fmla="*/ 1231 w 1255"/>
                <a:gd name="T45" fmla="*/ 2157 h 2270"/>
                <a:gd name="T46" fmla="*/ 1214 w 1255"/>
                <a:gd name="T47" fmla="*/ 2184 h 2270"/>
                <a:gd name="T48" fmla="*/ 1193 w 1255"/>
                <a:gd name="T49" fmla="*/ 2209 h 2270"/>
                <a:gd name="T50" fmla="*/ 1168 w 1255"/>
                <a:gd name="T51" fmla="*/ 2230 h 2270"/>
                <a:gd name="T52" fmla="*/ 1140 w 1255"/>
                <a:gd name="T53" fmla="*/ 2246 h 2270"/>
                <a:gd name="T54" fmla="*/ 1110 w 1255"/>
                <a:gd name="T55" fmla="*/ 2260 h 2270"/>
                <a:gd name="T56" fmla="*/ 1077 w 1255"/>
                <a:gd name="T57" fmla="*/ 2267 h 2270"/>
                <a:gd name="T58" fmla="*/ 1043 w 1255"/>
                <a:gd name="T59" fmla="*/ 2270 h 2270"/>
                <a:gd name="T60" fmla="*/ 47 w 1255"/>
                <a:gd name="T61" fmla="*/ 2270 h 2270"/>
                <a:gd name="T62" fmla="*/ 24 w 1255"/>
                <a:gd name="T63" fmla="*/ 2268 h 2270"/>
                <a:gd name="T64" fmla="*/ 0 w 1255"/>
                <a:gd name="T65" fmla="*/ 2264 h 2270"/>
                <a:gd name="T66" fmla="*/ 27 w 1255"/>
                <a:gd name="T67" fmla="*/ 2237 h 2270"/>
                <a:gd name="T68" fmla="*/ 50 w 1255"/>
                <a:gd name="T69" fmla="*/ 2206 h 2270"/>
                <a:gd name="T70" fmla="*/ 69 w 1255"/>
                <a:gd name="T71" fmla="*/ 2173 h 2270"/>
                <a:gd name="T72" fmla="*/ 83 w 1255"/>
                <a:gd name="T73" fmla="*/ 2137 h 2270"/>
                <a:gd name="T74" fmla="*/ 91 w 1255"/>
                <a:gd name="T75" fmla="*/ 2100 h 2270"/>
                <a:gd name="T76" fmla="*/ 93 w 1255"/>
                <a:gd name="T77" fmla="*/ 2061 h 2270"/>
                <a:gd name="T78" fmla="*/ 93 w 1255"/>
                <a:gd name="T79" fmla="*/ 138 h 2270"/>
                <a:gd name="T80" fmla="*/ 92 w 1255"/>
                <a:gd name="T81" fmla="*/ 91 h 2270"/>
                <a:gd name="T82" fmla="*/ 87 w 1255"/>
                <a:gd name="T83" fmla="*/ 45 h 2270"/>
                <a:gd name="T84" fmla="*/ 79 w 1255"/>
                <a:gd name="T85" fmla="*/ 0 h 2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5" h="2270">
                  <a:moveTo>
                    <a:pt x="79" y="0"/>
                  </a:moveTo>
                  <a:lnTo>
                    <a:pt x="144" y="6"/>
                  </a:lnTo>
                  <a:lnTo>
                    <a:pt x="208" y="17"/>
                  </a:lnTo>
                  <a:lnTo>
                    <a:pt x="271" y="31"/>
                  </a:lnTo>
                  <a:lnTo>
                    <a:pt x="334" y="50"/>
                  </a:lnTo>
                  <a:lnTo>
                    <a:pt x="396" y="72"/>
                  </a:lnTo>
                  <a:lnTo>
                    <a:pt x="459" y="95"/>
                  </a:lnTo>
                  <a:lnTo>
                    <a:pt x="517" y="115"/>
                  </a:lnTo>
                  <a:lnTo>
                    <a:pt x="575" y="135"/>
                  </a:lnTo>
                  <a:lnTo>
                    <a:pt x="635" y="154"/>
                  </a:lnTo>
                  <a:lnTo>
                    <a:pt x="696" y="171"/>
                  </a:lnTo>
                  <a:lnTo>
                    <a:pt x="771" y="187"/>
                  </a:lnTo>
                  <a:lnTo>
                    <a:pt x="845" y="196"/>
                  </a:lnTo>
                  <a:lnTo>
                    <a:pt x="921" y="199"/>
                  </a:lnTo>
                  <a:lnTo>
                    <a:pt x="985" y="196"/>
                  </a:lnTo>
                  <a:lnTo>
                    <a:pt x="1050" y="190"/>
                  </a:lnTo>
                  <a:lnTo>
                    <a:pt x="1117" y="178"/>
                  </a:lnTo>
                  <a:lnTo>
                    <a:pt x="1185" y="162"/>
                  </a:lnTo>
                  <a:lnTo>
                    <a:pt x="1255" y="141"/>
                  </a:lnTo>
                  <a:lnTo>
                    <a:pt x="1255" y="2061"/>
                  </a:lnTo>
                  <a:lnTo>
                    <a:pt x="1252" y="2095"/>
                  </a:lnTo>
                  <a:lnTo>
                    <a:pt x="1243" y="2127"/>
                  </a:lnTo>
                  <a:lnTo>
                    <a:pt x="1231" y="2157"/>
                  </a:lnTo>
                  <a:lnTo>
                    <a:pt x="1214" y="2184"/>
                  </a:lnTo>
                  <a:lnTo>
                    <a:pt x="1193" y="2209"/>
                  </a:lnTo>
                  <a:lnTo>
                    <a:pt x="1168" y="2230"/>
                  </a:lnTo>
                  <a:lnTo>
                    <a:pt x="1140" y="2246"/>
                  </a:lnTo>
                  <a:lnTo>
                    <a:pt x="1110" y="2260"/>
                  </a:lnTo>
                  <a:lnTo>
                    <a:pt x="1077" y="2267"/>
                  </a:lnTo>
                  <a:lnTo>
                    <a:pt x="1043" y="2270"/>
                  </a:lnTo>
                  <a:lnTo>
                    <a:pt x="47" y="2270"/>
                  </a:lnTo>
                  <a:lnTo>
                    <a:pt x="24" y="2268"/>
                  </a:lnTo>
                  <a:lnTo>
                    <a:pt x="0" y="2264"/>
                  </a:lnTo>
                  <a:lnTo>
                    <a:pt x="27" y="2237"/>
                  </a:lnTo>
                  <a:lnTo>
                    <a:pt x="50" y="2206"/>
                  </a:lnTo>
                  <a:lnTo>
                    <a:pt x="69" y="2173"/>
                  </a:lnTo>
                  <a:lnTo>
                    <a:pt x="83" y="2137"/>
                  </a:lnTo>
                  <a:lnTo>
                    <a:pt x="91" y="2100"/>
                  </a:lnTo>
                  <a:lnTo>
                    <a:pt x="93" y="2061"/>
                  </a:lnTo>
                  <a:lnTo>
                    <a:pt x="93" y="138"/>
                  </a:lnTo>
                  <a:lnTo>
                    <a:pt x="92" y="91"/>
                  </a:lnTo>
                  <a:lnTo>
                    <a:pt x="87" y="4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7" name="Freeform 266">
              <a:extLst>
                <a:ext uri="{FF2B5EF4-FFF2-40B4-BE49-F238E27FC236}">
                  <a16:creationId xmlns:a16="http://schemas.microsoft.com/office/drawing/2014/main" id="{41090224-2B27-370D-9AB9-E190DED34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8" y="3307"/>
              <a:ext cx="107" cy="35"/>
            </a:xfrm>
            <a:custGeom>
              <a:avLst/>
              <a:gdLst>
                <a:gd name="T0" fmla="*/ 129 w 1066"/>
                <a:gd name="T1" fmla="*/ 0 h 350"/>
                <a:gd name="T2" fmla="*/ 937 w 1066"/>
                <a:gd name="T3" fmla="*/ 0 h 350"/>
                <a:gd name="T4" fmla="*/ 963 w 1066"/>
                <a:gd name="T5" fmla="*/ 2 h 350"/>
                <a:gd name="T6" fmla="*/ 988 w 1066"/>
                <a:gd name="T7" fmla="*/ 9 h 350"/>
                <a:gd name="T8" fmla="*/ 1010 w 1066"/>
                <a:gd name="T9" fmla="*/ 22 h 350"/>
                <a:gd name="T10" fmla="*/ 1028 w 1066"/>
                <a:gd name="T11" fmla="*/ 37 h 350"/>
                <a:gd name="T12" fmla="*/ 1044 w 1066"/>
                <a:gd name="T13" fmla="*/ 56 h 350"/>
                <a:gd name="T14" fmla="*/ 1057 w 1066"/>
                <a:gd name="T15" fmla="*/ 78 h 350"/>
                <a:gd name="T16" fmla="*/ 1064 w 1066"/>
                <a:gd name="T17" fmla="*/ 102 h 350"/>
                <a:gd name="T18" fmla="*/ 1066 w 1066"/>
                <a:gd name="T19" fmla="*/ 128 h 350"/>
                <a:gd name="T20" fmla="*/ 1066 w 1066"/>
                <a:gd name="T21" fmla="*/ 224 h 350"/>
                <a:gd name="T22" fmla="*/ 1064 w 1066"/>
                <a:gd name="T23" fmla="*/ 249 h 350"/>
                <a:gd name="T24" fmla="*/ 1057 w 1066"/>
                <a:gd name="T25" fmla="*/ 273 h 350"/>
                <a:gd name="T26" fmla="*/ 1044 w 1066"/>
                <a:gd name="T27" fmla="*/ 294 h 350"/>
                <a:gd name="T28" fmla="*/ 1028 w 1066"/>
                <a:gd name="T29" fmla="*/ 313 h 350"/>
                <a:gd name="T30" fmla="*/ 1010 w 1066"/>
                <a:gd name="T31" fmla="*/ 329 h 350"/>
                <a:gd name="T32" fmla="*/ 988 w 1066"/>
                <a:gd name="T33" fmla="*/ 341 h 350"/>
                <a:gd name="T34" fmla="*/ 963 w 1066"/>
                <a:gd name="T35" fmla="*/ 348 h 350"/>
                <a:gd name="T36" fmla="*/ 937 w 1066"/>
                <a:gd name="T37" fmla="*/ 350 h 350"/>
                <a:gd name="T38" fmla="*/ 129 w 1066"/>
                <a:gd name="T39" fmla="*/ 350 h 350"/>
                <a:gd name="T40" fmla="*/ 102 w 1066"/>
                <a:gd name="T41" fmla="*/ 348 h 350"/>
                <a:gd name="T42" fmla="*/ 78 w 1066"/>
                <a:gd name="T43" fmla="*/ 341 h 350"/>
                <a:gd name="T44" fmla="*/ 56 w 1066"/>
                <a:gd name="T45" fmla="*/ 329 h 350"/>
                <a:gd name="T46" fmla="*/ 37 w 1066"/>
                <a:gd name="T47" fmla="*/ 313 h 350"/>
                <a:gd name="T48" fmla="*/ 22 w 1066"/>
                <a:gd name="T49" fmla="*/ 294 h 350"/>
                <a:gd name="T50" fmla="*/ 10 w 1066"/>
                <a:gd name="T51" fmla="*/ 273 h 350"/>
                <a:gd name="T52" fmla="*/ 3 w 1066"/>
                <a:gd name="T53" fmla="*/ 249 h 350"/>
                <a:gd name="T54" fmla="*/ 0 w 1066"/>
                <a:gd name="T55" fmla="*/ 224 h 350"/>
                <a:gd name="T56" fmla="*/ 0 w 1066"/>
                <a:gd name="T57" fmla="*/ 128 h 350"/>
                <a:gd name="T58" fmla="*/ 3 w 1066"/>
                <a:gd name="T59" fmla="*/ 102 h 350"/>
                <a:gd name="T60" fmla="*/ 10 w 1066"/>
                <a:gd name="T61" fmla="*/ 78 h 350"/>
                <a:gd name="T62" fmla="*/ 22 w 1066"/>
                <a:gd name="T63" fmla="*/ 56 h 350"/>
                <a:gd name="T64" fmla="*/ 37 w 1066"/>
                <a:gd name="T65" fmla="*/ 37 h 350"/>
                <a:gd name="T66" fmla="*/ 56 w 1066"/>
                <a:gd name="T67" fmla="*/ 22 h 350"/>
                <a:gd name="T68" fmla="*/ 78 w 1066"/>
                <a:gd name="T69" fmla="*/ 9 h 350"/>
                <a:gd name="T70" fmla="*/ 102 w 1066"/>
                <a:gd name="T71" fmla="*/ 2 h 350"/>
                <a:gd name="T72" fmla="*/ 129 w 1066"/>
                <a:gd name="T73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" h="350">
                  <a:moveTo>
                    <a:pt x="129" y="0"/>
                  </a:moveTo>
                  <a:lnTo>
                    <a:pt x="937" y="0"/>
                  </a:lnTo>
                  <a:lnTo>
                    <a:pt x="963" y="2"/>
                  </a:lnTo>
                  <a:lnTo>
                    <a:pt x="988" y="9"/>
                  </a:lnTo>
                  <a:lnTo>
                    <a:pt x="1010" y="22"/>
                  </a:lnTo>
                  <a:lnTo>
                    <a:pt x="1028" y="37"/>
                  </a:lnTo>
                  <a:lnTo>
                    <a:pt x="1044" y="56"/>
                  </a:lnTo>
                  <a:lnTo>
                    <a:pt x="1057" y="78"/>
                  </a:lnTo>
                  <a:lnTo>
                    <a:pt x="1064" y="102"/>
                  </a:lnTo>
                  <a:lnTo>
                    <a:pt x="1066" y="128"/>
                  </a:lnTo>
                  <a:lnTo>
                    <a:pt x="1066" y="224"/>
                  </a:lnTo>
                  <a:lnTo>
                    <a:pt x="1064" y="249"/>
                  </a:lnTo>
                  <a:lnTo>
                    <a:pt x="1057" y="273"/>
                  </a:lnTo>
                  <a:lnTo>
                    <a:pt x="1044" y="294"/>
                  </a:lnTo>
                  <a:lnTo>
                    <a:pt x="1028" y="313"/>
                  </a:lnTo>
                  <a:lnTo>
                    <a:pt x="1010" y="329"/>
                  </a:lnTo>
                  <a:lnTo>
                    <a:pt x="988" y="341"/>
                  </a:lnTo>
                  <a:lnTo>
                    <a:pt x="963" y="348"/>
                  </a:lnTo>
                  <a:lnTo>
                    <a:pt x="937" y="350"/>
                  </a:lnTo>
                  <a:lnTo>
                    <a:pt x="129" y="350"/>
                  </a:lnTo>
                  <a:lnTo>
                    <a:pt x="102" y="348"/>
                  </a:lnTo>
                  <a:lnTo>
                    <a:pt x="78" y="341"/>
                  </a:lnTo>
                  <a:lnTo>
                    <a:pt x="56" y="329"/>
                  </a:lnTo>
                  <a:lnTo>
                    <a:pt x="37" y="313"/>
                  </a:lnTo>
                  <a:lnTo>
                    <a:pt x="22" y="294"/>
                  </a:lnTo>
                  <a:lnTo>
                    <a:pt x="10" y="273"/>
                  </a:lnTo>
                  <a:lnTo>
                    <a:pt x="3" y="249"/>
                  </a:lnTo>
                  <a:lnTo>
                    <a:pt x="0" y="224"/>
                  </a:lnTo>
                  <a:lnTo>
                    <a:pt x="0" y="128"/>
                  </a:lnTo>
                  <a:lnTo>
                    <a:pt x="3" y="102"/>
                  </a:lnTo>
                  <a:lnTo>
                    <a:pt x="10" y="78"/>
                  </a:lnTo>
                  <a:lnTo>
                    <a:pt x="22" y="56"/>
                  </a:lnTo>
                  <a:lnTo>
                    <a:pt x="37" y="37"/>
                  </a:lnTo>
                  <a:lnTo>
                    <a:pt x="56" y="22"/>
                  </a:lnTo>
                  <a:lnTo>
                    <a:pt x="78" y="9"/>
                  </a:lnTo>
                  <a:lnTo>
                    <a:pt x="102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AF5E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8" name="Rectangle 267">
              <a:extLst>
                <a:ext uri="{FF2B5EF4-FFF2-40B4-BE49-F238E27FC236}">
                  <a16:creationId xmlns:a16="http://schemas.microsoft.com/office/drawing/2014/main" id="{0C2771C8-05EB-4622-2B4B-F6EDADFDF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1" y="3438"/>
              <a:ext cx="88" cy="139"/>
            </a:xfrm>
            <a:prstGeom prst="rect">
              <a:avLst/>
            </a:prstGeom>
            <a:solidFill>
              <a:srgbClr val="BBD7E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" name="Freeform 268">
              <a:extLst>
                <a:ext uri="{FF2B5EF4-FFF2-40B4-BE49-F238E27FC236}">
                  <a16:creationId xmlns:a16="http://schemas.microsoft.com/office/drawing/2014/main" id="{A8A4BEB5-C250-3CBA-3EE3-C95E24F4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5" y="3310"/>
              <a:ext cx="148" cy="325"/>
            </a:xfrm>
            <a:custGeom>
              <a:avLst/>
              <a:gdLst>
                <a:gd name="T0" fmla="*/ 1095 w 1482"/>
                <a:gd name="T1" fmla="*/ 0 h 3246"/>
                <a:gd name="T2" fmla="*/ 1145 w 1482"/>
                <a:gd name="T3" fmla="*/ 11 h 3246"/>
                <a:gd name="T4" fmla="*/ 1186 w 1482"/>
                <a:gd name="T5" fmla="*/ 38 h 3246"/>
                <a:gd name="T6" fmla="*/ 1214 w 1482"/>
                <a:gd name="T7" fmla="*/ 78 h 3246"/>
                <a:gd name="T8" fmla="*/ 1224 w 1482"/>
                <a:gd name="T9" fmla="*/ 128 h 3246"/>
                <a:gd name="T10" fmla="*/ 1222 w 1482"/>
                <a:gd name="T11" fmla="*/ 216 h 3246"/>
                <a:gd name="T12" fmla="*/ 1204 w 1482"/>
                <a:gd name="T13" fmla="*/ 259 h 3246"/>
                <a:gd name="T14" fmla="*/ 1172 w 1482"/>
                <a:gd name="T15" fmla="*/ 294 h 3246"/>
                <a:gd name="T16" fmla="*/ 1134 w 1482"/>
                <a:gd name="T17" fmla="*/ 331 h 3246"/>
                <a:gd name="T18" fmla="*/ 1110 w 1482"/>
                <a:gd name="T19" fmla="*/ 375 h 3246"/>
                <a:gd name="T20" fmla="*/ 1101 w 1482"/>
                <a:gd name="T21" fmla="*/ 423 h 3246"/>
                <a:gd name="T22" fmla="*/ 1106 w 1482"/>
                <a:gd name="T23" fmla="*/ 471 h 3246"/>
                <a:gd name="T24" fmla="*/ 1128 w 1482"/>
                <a:gd name="T25" fmla="*/ 514 h 3246"/>
                <a:gd name="T26" fmla="*/ 1147 w 1482"/>
                <a:gd name="T27" fmla="*/ 535 h 3246"/>
                <a:gd name="T28" fmla="*/ 1172 w 1482"/>
                <a:gd name="T29" fmla="*/ 556 h 3246"/>
                <a:gd name="T30" fmla="*/ 1224 w 1482"/>
                <a:gd name="T31" fmla="*/ 598 h 3246"/>
                <a:gd name="T32" fmla="*/ 1276 w 1482"/>
                <a:gd name="T33" fmla="*/ 645 h 3246"/>
                <a:gd name="T34" fmla="*/ 1329 w 1482"/>
                <a:gd name="T35" fmla="*/ 696 h 3246"/>
                <a:gd name="T36" fmla="*/ 1376 w 1482"/>
                <a:gd name="T37" fmla="*/ 754 h 3246"/>
                <a:gd name="T38" fmla="*/ 1419 w 1482"/>
                <a:gd name="T39" fmla="*/ 819 h 3246"/>
                <a:gd name="T40" fmla="*/ 1453 w 1482"/>
                <a:gd name="T41" fmla="*/ 895 h 3246"/>
                <a:gd name="T42" fmla="*/ 1474 w 1482"/>
                <a:gd name="T43" fmla="*/ 982 h 3246"/>
                <a:gd name="T44" fmla="*/ 1482 w 1482"/>
                <a:gd name="T45" fmla="*/ 1082 h 3246"/>
                <a:gd name="T46" fmla="*/ 1479 w 1482"/>
                <a:gd name="T47" fmla="*/ 3044 h 3246"/>
                <a:gd name="T48" fmla="*/ 1455 w 1482"/>
                <a:gd name="T49" fmla="*/ 3116 h 3246"/>
                <a:gd name="T50" fmla="*/ 1411 w 1482"/>
                <a:gd name="T51" fmla="*/ 3175 h 3246"/>
                <a:gd name="T52" fmla="*/ 1350 w 1482"/>
                <a:gd name="T53" fmla="*/ 3219 h 3246"/>
                <a:gd name="T54" fmla="*/ 1277 w 1482"/>
                <a:gd name="T55" fmla="*/ 3243 h 3246"/>
                <a:gd name="T56" fmla="*/ 243 w 1482"/>
                <a:gd name="T57" fmla="*/ 3246 h 3246"/>
                <a:gd name="T58" fmla="*/ 166 w 1482"/>
                <a:gd name="T59" fmla="*/ 3234 h 3246"/>
                <a:gd name="T60" fmla="*/ 99 w 1482"/>
                <a:gd name="T61" fmla="*/ 3199 h 3246"/>
                <a:gd name="T62" fmla="*/ 47 w 1482"/>
                <a:gd name="T63" fmla="*/ 3147 h 3246"/>
                <a:gd name="T64" fmla="*/ 11 w 1482"/>
                <a:gd name="T65" fmla="*/ 3081 h 3246"/>
                <a:gd name="T66" fmla="*/ 0 w 1482"/>
                <a:gd name="T67" fmla="*/ 3005 h 3246"/>
                <a:gd name="T68" fmla="*/ 1 w 1482"/>
                <a:gd name="T69" fmla="*/ 1030 h 3246"/>
                <a:gd name="T70" fmla="*/ 16 w 1482"/>
                <a:gd name="T71" fmla="*/ 937 h 3246"/>
                <a:gd name="T72" fmla="*/ 45 w 1482"/>
                <a:gd name="T73" fmla="*/ 856 h 3246"/>
                <a:gd name="T74" fmla="*/ 84 w 1482"/>
                <a:gd name="T75" fmla="*/ 786 h 3246"/>
                <a:gd name="T76" fmla="*/ 130 w 1482"/>
                <a:gd name="T77" fmla="*/ 725 h 3246"/>
                <a:gd name="T78" fmla="*/ 180 w 1482"/>
                <a:gd name="T79" fmla="*/ 671 h 3246"/>
                <a:gd name="T80" fmla="*/ 234 w 1482"/>
                <a:gd name="T81" fmla="*/ 622 h 3246"/>
                <a:gd name="T82" fmla="*/ 287 w 1482"/>
                <a:gd name="T83" fmla="*/ 577 h 3246"/>
                <a:gd name="T84" fmla="*/ 338 w 1482"/>
                <a:gd name="T85" fmla="*/ 536 h 3246"/>
                <a:gd name="T86" fmla="*/ 371 w 1482"/>
                <a:gd name="T87" fmla="*/ 496 h 3246"/>
                <a:gd name="T88" fmla="*/ 387 w 1482"/>
                <a:gd name="T89" fmla="*/ 449 h 3246"/>
                <a:gd name="T90" fmla="*/ 384 w 1482"/>
                <a:gd name="T91" fmla="*/ 400 h 3246"/>
                <a:gd name="T92" fmla="*/ 365 w 1482"/>
                <a:gd name="T93" fmla="*/ 353 h 3246"/>
                <a:gd name="T94" fmla="*/ 332 w 1482"/>
                <a:gd name="T95" fmla="*/ 311 h 3246"/>
                <a:gd name="T96" fmla="*/ 292 w 1482"/>
                <a:gd name="T97" fmla="*/ 279 h 3246"/>
                <a:gd name="T98" fmla="*/ 266 w 1482"/>
                <a:gd name="T99" fmla="*/ 240 h 3246"/>
                <a:gd name="T100" fmla="*/ 257 w 1482"/>
                <a:gd name="T101" fmla="*/ 192 h 3246"/>
                <a:gd name="T102" fmla="*/ 260 w 1482"/>
                <a:gd name="T103" fmla="*/ 102 h 3246"/>
                <a:gd name="T104" fmla="*/ 279 w 1482"/>
                <a:gd name="T105" fmla="*/ 57 h 3246"/>
                <a:gd name="T106" fmla="*/ 315 w 1482"/>
                <a:gd name="T107" fmla="*/ 22 h 3246"/>
                <a:gd name="T108" fmla="*/ 360 w 1482"/>
                <a:gd name="T109" fmla="*/ 3 h 3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2" h="3246">
                  <a:moveTo>
                    <a:pt x="386" y="0"/>
                  </a:moveTo>
                  <a:lnTo>
                    <a:pt x="1095" y="0"/>
                  </a:lnTo>
                  <a:lnTo>
                    <a:pt x="1121" y="3"/>
                  </a:lnTo>
                  <a:lnTo>
                    <a:pt x="1145" y="11"/>
                  </a:lnTo>
                  <a:lnTo>
                    <a:pt x="1167" y="22"/>
                  </a:lnTo>
                  <a:lnTo>
                    <a:pt x="1186" y="38"/>
                  </a:lnTo>
                  <a:lnTo>
                    <a:pt x="1202" y="57"/>
                  </a:lnTo>
                  <a:lnTo>
                    <a:pt x="1214" y="78"/>
                  </a:lnTo>
                  <a:lnTo>
                    <a:pt x="1222" y="102"/>
                  </a:lnTo>
                  <a:lnTo>
                    <a:pt x="1224" y="128"/>
                  </a:lnTo>
                  <a:lnTo>
                    <a:pt x="1224" y="192"/>
                  </a:lnTo>
                  <a:lnTo>
                    <a:pt x="1222" y="216"/>
                  </a:lnTo>
                  <a:lnTo>
                    <a:pt x="1215" y="239"/>
                  </a:lnTo>
                  <a:lnTo>
                    <a:pt x="1204" y="259"/>
                  </a:lnTo>
                  <a:lnTo>
                    <a:pt x="1190" y="278"/>
                  </a:lnTo>
                  <a:lnTo>
                    <a:pt x="1172" y="294"/>
                  </a:lnTo>
                  <a:lnTo>
                    <a:pt x="1152" y="311"/>
                  </a:lnTo>
                  <a:lnTo>
                    <a:pt x="1134" y="331"/>
                  </a:lnTo>
                  <a:lnTo>
                    <a:pt x="1121" y="352"/>
                  </a:lnTo>
                  <a:lnTo>
                    <a:pt x="1110" y="375"/>
                  </a:lnTo>
                  <a:lnTo>
                    <a:pt x="1104" y="399"/>
                  </a:lnTo>
                  <a:lnTo>
                    <a:pt x="1101" y="423"/>
                  </a:lnTo>
                  <a:lnTo>
                    <a:pt x="1101" y="447"/>
                  </a:lnTo>
                  <a:lnTo>
                    <a:pt x="1106" y="471"/>
                  </a:lnTo>
                  <a:lnTo>
                    <a:pt x="1116" y="494"/>
                  </a:lnTo>
                  <a:lnTo>
                    <a:pt x="1128" y="514"/>
                  </a:lnTo>
                  <a:lnTo>
                    <a:pt x="1146" y="534"/>
                  </a:lnTo>
                  <a:lnTo>
                    <a:pt x="1147" y="535"/>
                  </a:lnTo>
                  <a:lnTo>
                    <a:pt x="1148" y="535"/>
                  </a:lnTo>
                  <a:lnTo>
                    <a:pt x="1172" y="556"/>
                  </a:lnTo>
                  <a:lnTo>
                    <a:pt x="1197" y="577"/>
                  </a:lnTo>
                  <a:lnTo>
                    <a:pt x="1224" y="598"/>
                  </a:lnTo>
                  <a:lnTo>
                    <a:pt x="1250" y="621"/>
                  </a:lnTo>
                  <a:lnTo>
                    <a:pt x="1276" y="645"/>
                  </a:lnTo>
                  <a:lnTo>
                    <a:pt x="1302" y="670"/>
                  </a:lnTo>
                  <a:lnTo>
                    <a:pt x="1329" y="696"/>
                  </a:lnTo>
                  <a:lnTo>
                    <a:pt x="1353" y="724"/>
                  </a:lnTo>
                  <a:lnTo>
                    <a:pt x="1376" y="754"/>
                  </a:lnTo>
                  <a:lnTo>
                    <a:pt x="1399" y="786"/>
                  </a:lnTo>
                  <a:lnTo>
                    <a:pt x="1419" y="819"/>
                  </a:lnTo>
                  <a:lnTo>
                    <a:pt x="1437" y="856"/>
                  </a:lnTo>
                  <a:lnTo>
                    <a:pt x="1453" y="895"/>
                  </a:lnTo>
                  <a:lnTo>
                    <a:pt x="1464" y="937"/>
                  </a:lnTo>
                  <a:lnTo>
                    <a:pt x="1474" y="982"/>
                  </a:lnTo>
                  <a:lnTo>
                    <a:pt x="1480" y="1030"/>
                  </a:lnTo>
                  <a:lnTo>
                    <a:pt x="1482" y="1082"/>
                  </a:lnTo>
                  <a:lnTo>
                    <a:pt x="1482" y="3005"/>
                  </a:lnTo>
                  <a:lnTo>
                    <a:pt x="1479" y="3044"/>
                  </a:lnTo>
                  <a:lnTo>
                    <a:pt x="1469" y="3081"/>
                  </a:lnTo>
                  <a:lnTo>
                    <a:pt x="1455" y="3116"/>
                  </a:lnTo>
                  <a:lnTo>
                    <a:pt x="1435" y="3147"/>
                  </a:lnTo>
                  <a:lnTo>
                    <a:pt x="1411" y="3175"/>
                  </a:lnTo>
                  <a:lnTo>
                    <a:pt x="1381" y="3199"/>
                  </a:lnTo>
                  <a:lnTo>
                    <a:pt x="1350" y="3219"/>
                  </a:lnTo>
                  <a:lnTo>
                    <a:pt x="1315" y="3234"/>
                  </a:lnTo>
                  <a:lnTo>
                    <a:pt x="1277" y="3243"/>
                  </a:lnTo>
                  <a:lnTo>
                    <a:pt x="1237" y="3246"/>
                  </a:lnTo>
                  <a:lnTo>
                    <a:pt x="243" y="3246"/>
                  </a:lnTo>
                  <a:lnTo>
                    <a:pt x="203" y="3243"/>
                  </a:lnTo>
                  <a:lnTo>
                    <a:pt x="166" y="3234"/>
                  </a:lnTo>
                  <a:lnTo>
                    <a:pt x="131" y="3219"/>
                  </a:lnTo>
                  <a:lnTo>
                    <a:pt x="99" y="3199"/>
                  </a:lnTo>
                  <a:lnTo>
                    <a:pt x="71" y="3175"/>
                  </a:lnTo>
                  <a:lnTo>
                    <a:pt x="47" y="3147"/>
                  </a:lnTo>
                  <a:lnTo>
                    <a:pt x="27" y="3116"/>
                  </a:lnTo>
                  <a:lnTo>
                    <a:pt x="11" y="3081"/>
                  </a:lnTo>
                  <a:lnTo>
                    <a:pt x="3" y="3044"/>
                  </a:lnTo>
                  <a:lnTo>
                    <a:pt x="0" y="3005"/>
                  </a:lnTo>
                  <a:lnTo>
                    <a:pt x="0" y="1082"/>
                  </a:lnTo>
                  <a:lnTo>
                    <a:pt x="1" y="1030"/>
                  </a:lnTo>
                  <a:lnTo>
                    <a:pt x="7" y="983"/>
                  </a:lnTo>
                  <a:lnTo>
                    <a:pt x="16" y="937"/>
                  </a:lnTo>
                  <a:lnTo>
                    <a:pt x="29" y="896"/>
                  </a:lnTo>
                  <a:lnTo>
                    <a:pt x="45" y="856"/>
                  </a:lnTo>
                  <a:lnTo>
                    <a:pt x="63" y="820"/>
                  </a:lnTo>
                  <a:lnTo>
                    <a:pt x="84" y="786"/>
                  </a:lnTo>
                  <a:lnTo>
                    <a:pt x="106" y="755"/>
                  </a:lnTo>
                  <a:lnTo>
                    <a:pt x="130" y="725"/>
                  </a:lnTo>
                  <a:lnTo>
                    <a:pt x="155" y="697"/>
                  </a:lnTo>
                  <a:lnTo>
                    <a:pt x="180" y="671"/>
                  </a:lnTo>
                  <a:lnTo>
                    <a:pt x="207" y="646"/>
                  </a:lnTo>
                  <a:lnTo>
                    <a:pt x="234" y="622"/>
                  </a:lnTo>
                  <a:lnTo>
                    <a:pt x="261" y="599"/>
                  </a:lnTo>
                  <a:lnTo>
                    <a:pt x="287" y="577"/>
                  </a:lnTo>
                  <a:lnTo>
                    <a:pt x="312" y="557"/>
                  </a:lnTo>
                  <a:lnTo>
                    <a:pt x="338" y="536"/>
                  </a:lnTo>
                  <a:lnTo>
                    <a:pt x="355" y="517"/>
                  </a:lnTo>
                  <a:lnTo>
                    <a:pt x="371" y="496"/>
                  </a:lnTo>
                  <a:lnTo>
                    <a:pt x="382" y="473"/>
                  </a:lnTo>
                  <a:lnTo>
                    <a:pt x="387" y="449"/>
                  </a:lnTo>
                  <a:lnTo>
                    <a:pt x="387" y="424"/>
                  </a:lnTo>
                  <a:lnTo>
                    <a:pt x="384" y="400"/>
                  </a:lnTo>
                  <a:lnTo>
                    <a:pt x="376" y="375"/>
                  </a:lnTo>
                  <a:lnTo>
                    <a:pt x="365" y="353"/>
                  </a:lnTo>
                  <a:lnTo>
                    <a:pt x="350" y="331"/>
                  </a:lnTo>
                  <a:lnTo>
                    <a:pt x="332" y="311"/>
                  </a:lnTo>
                  <a:lnTo>
                    <a:pt x="311" y="295"/>
                  </a:lnTo>
                  <a:lnTo>
                    <a:pt x="292" y="279"/>
                  </a:lnTo>
                  <a:lnTo>
                    <a:pt x="278" y="260"/>
                  </a:lnTo>
                  <a:lnTo>
                    <a:pt x="266" y="240"/>
                  </a:lnTo>
                  <a:lnTo>
                    <a:pt x="260" y="216"/>
                  </a:lnTo>
                  <a:lnTo>
                    <a:pt x="257" y="192"/>
                  </a:lnTo>
                  <a:lnTo>
                    <a:pt x="257" y="128"/>
                  </a:lnTo>
                  <a:lnTo>
                    <a:pt x="260" y="102"/>
                  </a:lnTo>
                  <a:lnTo>
                    <a:pt x="267" y="78"/>
                  </a:lnTo>
                  <a:lnTo>
                    <a:pt x="279" y="57"/>
                  </a:lnTo>
                  <a:lnTo>
                    <a:pt x="295" y="38"/>
                  </a:lnTo>
                  <a:lnTo>
                    <a:pt x="315" y="22"/>
                  </a:lnTo>
                  <a:lnTo>
                    <a:pt x="336" y="11"/>
                  </a:lnTo>
                  <a:lnTo>
                    <a:pt x="360" y="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" name="Freeform 269">
              <a:extLst>
                <a:ext uri="{FF2B5EF4-FFF2-40B4-BE49-F238E27FC236}">
                  <a16:creationId xmlns:a16="http://schemas.microsoft.com/office/drawing/2014/main" id="{918C3261-3B7D-E3F9-2E83-9E9556739F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2" y="3307"/>
              <a:ext cx="155" cy="331"/>
            </a:xfrm>
            <a:custGeom>
              <a:avLst/>
              <a:gdLst>
                <a:gd name="T0" fmla="*/ 358 w 1546"/>
                <a:gd name="T1" fmla="*/ 84 h 3308"/>
                <a:gd name="T2" fmla="*/ 322 w 1546"/>
                <a:gd name="T3" fmla="*/ 159 h 3308"/>
                <a:gd name="T4" fmla="*/ 345 w 1546"/>
                <a:gd name="T5" fmla="*/ 284 h 3308"/>
                <a:gd name="T6" fmla="*/ 432 w 1546"/>
                <a:gd name="T7" fmla="*/ 378 h 3308"/>
                <a:gd name="T8" fmla="*/ 449 w 1546"/>
                <a:gd name="T9" fmla="*/ 498 h 3308"/>
                <a:gd name="T10" fmla="*/ 392 w 1546"/>
                <a:gd name="T11" fmla="*/ 592 h 3308"/>
                <a:gd name="T12" fmla="*/ 265 w 1546"/>
                <a:gd name="T13" fmla="*/ 698 h 3308"/>
                <a:gd name="T14" fmla="*/ 166 w 1546"/>
                <a:gd name="T15" fmla="*/ 801 h 3308"/>
                <a:gd name="T16" fmla="*/ 93 w 1546"/>
                <a:gd name="T17" fmla="*/ 936 h 3308"/>
                <a:gd name="T18" fmla="*/ 64 w 1546"/>
                <a:gd name="T19" fmla="*/ 1113 h 3308"/>
                <a:gd name="T20" fmla="*/ 88 w 1546"/>
                <a:gd name="T21" fmla="*/ 3132 h 3308"/>
                <a:gd name="T22" fmla="*/ 178 w 1546"/>
                <a:gd name="T23" fmla="*/ 3221 h 3308"/>
                <a:gd name="T24" fmla="*/ 1271 w 1546"/>
                <a:gd name="T25" fmla="*/ 3245 h 3308"/>
                <a:gd name="T26" fmla="*/ 1396 w 1546"/>
                <a:gd name="T27" fmla="*/ 3205 h 3308"/>
                <a:gd name="T28" fmla="*/ 1472 w 1546"/>
                <a:gd name="T29" fmla="*/ 3102 h 3308"/>
                <a:gd name="T30" fmla="*/ 1480 w 1546"/>
                <a:gd name="T31" fmla="*/ 1064 h 3308"/>
                <a:gd name="T32" fmla="*/ 1440 w 1546"/>
                <a:gd name="T33" fmla="*/ 899 h 3308"/>
                <a:gd name="T34" fmla="*/ 1361 w 1546"/>
                <a:gd name="T35" fmla="*/ 773 h 3308"/>
                <a:gd name="T36" fmla="*/ 1260 w 1546"/>
                <a:gd name="T37" fmla="*/ 675 h 3308"/>
                <a:gd name="T38" fmla="*/ 1159 w 1546"/>
                <a:gd name="T39" fmla="*/ 590 h 3308"/>
                <a:gd name="T40" fmla="*/ 1120 w 1546"/>
                <a:gd name="T41" fmla="*/ 541 h 3308"/>
                <a:gd name="T42" fmla="*/ 1106 w 1546"/>
                <a:gd name="T43" fmla="*/ 423 h 3308"/>
                <a:gd name="T44" fmla="*/ 1162 w 1546"/>
                <a:gd name="T45" fmla="*/ 319 h 3308"/>
                <a:gd name="T46" fmla="*/ 1222 w 1546"/>
                <a:gd name="T47" fmla="*/ 245 h 3308"/>
                <a:gd name="T48" fmla="*/ 1215 w 1546"/>
                <a:gd name="T49" fmla="*/ 117 h 3308"/>
                <a:gd name="T50" fmla="*/ 1151 w 1546"/>
                <a:gd name="T51" fmla="*/ 65 h 3308"/>
                <a:gd name="T52" fmla="*/ 1128 w 1546"/>
                <a:gd name="T53" fmla="*/ 0 h 3308"/>
                <a:gd name="T54" fmla="*/ 1242 w 1546"/>
                <a:gd name="T55" fmla="*/ 47 h 3308"/>
                <a:gd name="T56" fmla="*/ 1289 w 1546"/>
                <a:gd name="T57" fmla="*/ 159 h 3308"/>
                <a:gd name="T58" fmla="*/ 1265 w 1546"/>
                <a:gd name="T59" fmla="*/ 306 h 3308"/>
                <a:gd name="T60" fmla="*/ 1190 w 1546"/>
                <a:gd name="T61" fmla="*/ 387 h 3308"/>
                <a:gd name="T62" fmla="*/ 1167 w 1546"/>
                <a:gd name="T63" fmla="*/ 480 h 3308"/>
                <a:gd name="T64" fmla="*/ 1181 w 1546"/>
                <a:gd name="T65" fmla="*/ 566 h 3308"/>
                <a:gd name="T66" fmla="*/ 1304 w 1546"/>
                <a:gd name="T67" fmla="*/ 627 h 3308"/>
                <a:gd name="T68" fmla="*/ 1411 w 1546"/>
                <a:gd name="T69" fmla="*/ 735 h 3308"/>
                <a:gd name="T70" fmla="*/ 1499 w 1546"/>
                <a:gd name="T71" fmla="*/ 874 h 3308"/>
                <a:gd name="T72" fmla="*/ 1544 w 1546"/>
                <a:gd name="T73" fmla="*/ 1058 h 3308"/>
                <a:gd name="T74" fmla="*/ 1535 w 1546"/>
                <a:gd name="T75" fmla="*/ 3114 h 3308"/>
                <a:gd name="T76" fmla="*/ 1452 w 1546"/>
                <a:gd name="T77" fmla="*/ 3242 h 3308"/>
                <a:gd name="T78" fmla="*/ 1312 w 1546"/>
                <a:gd name="T79" fmla="*/ 3305 h 3308"/>
                <a:gd name="T80" fmla="*/ 196 w 1546"/>
                <a:gd name="T81" fmla="*/ 3297 h 3308"/>
                <a:gd name="T82" fmla="*/ 67 w 1546"/>
                <a:gd name="T83" fmla="*/ 3215 h 3308"/>
                <a:gd name="T84" fmla="*/ 3 w 1546"/>
                <a:gd name="T85" fmla="*/ 3076 h 3308"/>
                <a:gd name="T86" fmla="*/ 7 w 1546"/>
                <a:gd name="T87" fmla="*/ 1014 h 3308"/>
                <a:gd name="T88" fmla="*/ 60 w 1546"/>
                <a:gd name="T89" fmla="*/ 849 h 3308"/>
                <a:gd name="T90" fmla="*/ 148 w 1546"/>
                <a:gd name="T91" fmla="*/ 724 h 3308"/>
                <a:gd name="T92" fmla="*/ 251 w 1546"/>
                <a:gd name="T93" fmla="*/ 624 h 3308"/>
                <a:gd name="T94" fmla="*/ 357 w 1546"/>
                <a:gd name="T95" fmla="*/ 536 h 3308"/>
                <a:gd name="T96" fmla="*/ 387 w 1546"/>
                <a:gd name="T97" fmla="*/ 479 h 3308"/>
                <a:gd name="T98" fmla="*/ 374 w 1546"/>
                <a:gd name="T99" fmla="*/ 406 h 3308"/>
                <a:gd name="T100" fmla="*/ 306 w 1546"/>
                <a:gd name="T101" fmla="*/ 335 h 3308"/>
                <a:gd name="T102" fmla="*/ 259 w 1546"/>
                <a:gd name="T103" fmla="*/ 248 h 3308"/>
                <a:gd name="T104" fmla="*/ 271 w 1546"/>
                <a:gd name="T105" fmla="*/ 97 h 3308"/>
                <a:gd name="T106" fmla="*/ 356 w 1546"/>
                <a:gd name="T107" fmla="*/ 13 h 3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6" h="3308">
                  <a:moveTo>
                    <a:pt x="419" y="63"/>
                  </a:moveTo>
                  <a:lnTo>
                    <a:pt x="397" y="65"/>
                  </a:lnTo>
                  <a:lnTo>
                    <a:pt x="377" y="73"/>
                  </a:lnTo>
                  <a:lnTo>
                    <a:pt x="358" y="84"/>
                  </a:lnTo>
                  <a:lnTo>
                    <a:pt x="343" y="100"/>
                  </a:lnTo>
                  <a:lnTo>
                    <a:pt x="332" y="117"/>
                  </a:lnTo>
                  <a:lnTo>
                    <a:pt x="324" y="137"/>
                  </a:lnTo>
                  <a:lnTo>
                    <a:pt x="322" y="159"/>
                  </a:lnTo>
                  <a:lnTo>
                    <a:pt x="322" y="223"/>
                  </a:lnTo>
                  <a:lnTo>
                    <a:pt x="325" y="245"/>
                  </a:lnTo>
                  <a:lnTo>
                    <a:pt x="333" y="265"/>
                  </a:lnTo>
                  <a:lnTo>
                    <a:pt x="345" y="284"/>
                  </a:lnTo>
                  <a:lnTo>
                    <a:pt x="362" y="300"/>
                  </a:lnTo>
                  <a:lnTo>
                    <a:pt x="390" y="322"/>
                  </a:lnTo>
                  <a:lnTo>
                    <a:pt x="413" y="349"/>
                  </a:lnTo>
                  <a:lnTo>
                    <a:pt x="432" y="378"/>
                  </a:lnTo>
                  <a:lnTo>
                    <a:pt x="444" y="409"/>
                  </a:lnTo>
                  <a:lnTo>
                    <a:pt x="451" y="443"/>
                  </a:lnTo>
                  <a:lnTo>
                    <a:pt x="453" y="471"/>
                  </a:lnTo>
                  <a:lnTo>
                    <a:pt x="449" y="498"/>
                  </a:lnTo>
                  <a:lnTo>
                    <a:pt x="442" y="523"/>
                  </a:lnTo>
                  <a:lnTo>
                    <a:pt x="429" y="547"/>
                  </a:lnTo>
                  <a:lnTo>
                    <a:pt x="414" y="569"/>
                  </a:lnTo>
                  <a:lnTo>
                    <a:pt x="392" y="592"/>
                  </a:lnTo>
                  <a:lnTo>
                    <a:pt x="344" y="630"/>
                  </a:lnTo>
                  <a:lnTo>
                    <a:pt x="318" y="652"/>
                  </a:lnTo>
                  <a:lnTo>
                    <a:pt x="291" y="675"/>
                  </a:lnTo>
                  <a:lnTo>
                    <a:pt x="265" y="698"/>
                  </a:lnTo>
                  <a:lnTo>
                    <a:pt x="238" y="721"/>
                  </a:lnTo>
                  <a:lnTo>
                    <a:pt x="213" y="746"/>
                  </a:lnTo>
                  <a:lnTo>
                    <a:pt x="189" y="773"/>
                  </a:lnTo>
                  <a:lnTo>
                    <a:pt x="166" y="801"/>
                  </a:lnTo>
                  <a:lnTo>
                    <a:pt x="145" y="832"/>
                  </a:lnTo>
                  <a:lnTo>
                    <a:pt x="125" y="864"/>
                  </a:lnTo>
                  <a:lnTo>
                    <a:pt x="108" y="899"/>
                  </a:lnTo>
                  <a:lnTo>
                    <a:pt x="93" y="936"/>
                  </a:lnTo>
                  <a:lnTo>
                    <a:pt x="81" y="975"/>
                  </a:lnTo>
                  <a:lnTo>
                    <a:pt x="72" y="1018"/>
                  </a:lnTo>
                  <a:lnTo>
                    <a:pt x="66" y="1064"/>
                  </a:lnTo>
                  <a:lnTo>
                    <a:pt x="64" y="1113"/>
                  </a:lnTo>
                  <a:lnTo>
                    <a:pt x="64" y="3037"/>
                  </a:lnTo>
                  <a:lnTo>
                    <a:pt x="67" y="3070"/>
                  </a:lnTo>
                  <a:lnTo>
                    <a:pt x="76" y="3102"/>
                  </a:lnTo>
                  <a:lnTo>
                    <a:pt x="88" y="3132"/>
                  </a:lnTo>
                  <a:lnTo>
                    <a:pt x="105" y="3159"/>
                  </a:lnTo>
                  <a:lnTo>
                    <a:pt x="126" y="3184"/>
                  </a:lnTo>
                  <a:lnTo>
                    <a:pt x="151" y="3205"/>
                  </a:lnTo>
                  <a:lnTo>
                    <a:pt x="178" y="3221"/>
                  </a:lnTo>
                  <a:lnTo>
                    <a:pt x="209" y="3235"/>
                  </a:lnTo>
                  <a:lnTo>
                    <a:pt x="241" y="3242"/>
                  </a:lnTo>
                  <a:lnTo>
                    <a:pt x="276" y="3245"/>
                  </a:lnTo>
                  <a:lnTo>
                    <a:pt x="1271" y="3245"/>
                  </a:lnTo>
                  <a:lnTo>
                    <a:pt x="1305" y="3242"/>
                  </a:lnTo>
                  <a:lnTo>
                    <a:pt x="1338" y="3235"/>
                  </a:lnTo>
                  <a:lnTo>
                    <a:pt x="1368" y="3221"/>
                  </a:lnTo>
                  <a:lnTo>
                    <a:pt x="1396" y="3205"/>
                  </a:lnTo>
                  <a:lnTo>
                    <a:pt x="1420" y="3184"/>
                  </a:lnTo>
                  <a:lnTo>
                    <a:pt x="1441" y="3159"/>
                  </a:lnTo>
                  <a:lnTo>
                    <a:pt x="1459" y="3132"/>
                  </a:lnTo>
                  <a:lnTo>
                    <a:pt x="1472" y="3102"/>
                  </a:lnTo>
                  <a:lnTo>
                    <a:pt x="1480" y="3070"/>
                  </a:lnTo>
                  <a:lnTo>
                    <a:pt x="1482" y="3037"/>
                  </a:lnTo>
                  <a:lnTo>
                    <a:pt x="1482" y="1113"/>
                  </a:lnTo>
                  <a:lnTo>
                    <a:pt x="1480" y="1064"/>
                  </a:lnTo>
                  <a:lnTo>
                    <a:pt x="1475" y="1018"/>
                  </a:lnTo>
                  <a:lnTo>
                    <a:pt x="1467" y="975"/>
                  </a:lnTo>
                  <a:lnTo>
                    <a:pt x="1455" y="936"/>
                  </a:lnTo>
                  <a:lnTo>
                    <a:pt x="1440" y="899"/>
                  </a:lnTo>
                  <a:lnTo>
                    <a:pt x="1423" y="864"/>
                  </a:lnTo>
                  <a:lnTo>
                    <a:pt x="1404" y="832"/>
                  </a:lnTo>
                  <a:lnTo>
                    <a:pt x="1383" y="801"/>
                  </a:lnTo>
                  <a:lnTo>
                    <a:pt x="1361" y="773"/>
                  </a:lnTo>
                  <a:lnTo>
                    <a:pt x="1337" y="746"/>
                  </a:lnTo>
                  <a:lnTo>
                    <a:pt x="1311" y="721"/>
                  </a:lnTo>
                  <a:lnTo>
                    <a:pt x="1286" y="698"/>
                  </a:lnTo>
                  <a:lnTo>
                    <a:pt x="1260" y="675"/>
                  </a:lnTo>
                  <a:lnTo>
                    <a:pt x="1234" y="652"/>
                  </a:lnTo>
                  <a:lnTo>
                    <a:pt x="1208" y="630"/>
                  </a:lnTo>
                  <a:lnTo>
                    <a:pt x="1160" y="590"/>
                  </a:lnTo>
                  <a:lnTo>
                    <a:pt x="1159" y="590"/>
                  </a:lnTo>
                  <a:lnTo>
                    <a:pt x="1181" y="566"/>
                  </a:lnTo>
                  <a:lnTo>
                    <a:pt x="1158" y="589"/>
                  </a:lnTo>
                  <a:lnTo>
                    <a:pt x="1137" y="566"/>
                  </a:lnTo>
                  <a:lnTo>
                    <a:pt x="1120" y="541"/>
                  </a:lnTo>
                  <a:lnTo>
                    <a:pt x="1109" y="513"/>
                  </a:lnTo>
                  <a:lnTo>
                    <a:pt x="1102" y="484"/>
                  </a:lnTo>
                  <a:lnTo>
                    <a:pt x="1101" y="453"/>
                  </a:lnTo>
                  <a:lnTo>
                    <a:pt x="1106" y="423"/>
                  </a:lnTo>
                  <a:lnTo>
                    <a:pt x="1113" y="395"/>
                  </a:lnTo>
                  <a:lnTo>
                    <a:pt x="1125" y="367"/>
                  </a:lnTo>
                  <a:lnTo>
                    <a:pt x="1142" y="342"/>
                  </a:lnTo>
                  <a:lnTo>
                    <a:pt x="1162" y="319"/>
                  </a:lnTo>
                  <a:lnTo>
                    <a:pt x="1186" y="299"/>
                  </a:lnTo>
                  <a:lnTo>
                    <a:pt x="1202" y="283"/>
                  </a:lnTo>
                  <a:lnTo>
                    <a:pt x="1215" y="265"/>
                  </a:lnTo>
                  <a:lnTo>
                    <a:pt x="1222" y="245"/>
                  </a:lnTo>
                  <a:lnTo>
                    <a:pt x="1224" y="223"/>
                  </a:lnTo>
                  <a:lnTo>
                    <a:pt x="1224" y="159"/>
                  </a:lnTo>
                  <a:lnTo>
                    <a:pt x="1222" y="137"/>
                  </a:lnTo>
                  <a:lnTo>
                    <a:pt x="1215" y="117"/>
                  </a:lnTo>
                  <a:lnTo>
                    <a:pt x="1203" y="100"/>
                  </a:lnTo>
                  <a:lnTo>
                    <a:pt x="1188" y="84"/>
                  </a:lnTo>
                  <a:lnTo>
                    <a:pt x="1171" y="73"/>
                  </a:lnTo>
                  <a:lnTo>
                    <a:pt x="1151" y="65"/>
                  </a:lnTo>
                  <a:lnTo>
                    <a:pt x="1128" y="63"/>
                  </a:lnTo>
                  <a:lnTo>
                    <a:pt x="419" y="63"/>
                  </a:lnTo>
                  <a:close/>
                  <a:moveTo>
                    <a:pt x="419" y="0"/>
                  </a:moveTo>
                  <a:lnTo>
                    <a:pt x="1128" y="0"/>
                  </a:lnTo>
                  <a:lnTo>
                    <a:pt x="1160" y="3"/>
                  </a:lnTo>
                  <a:lnTo>
                    <a:pt x="1191" y="13"/>
                  </a:lnTo>
                  <a:lnTo>
                    <a:pt x="1218" y="27"/>
                  </a:lnTo>
                  <a:lnTo>
                    <a:pt x="1242" y="47"/>
                  </a:lnTo>
                  <a:lnTo>
                    <a:pt x="1262" y="70"/>
                  </a:lnTo>
                  <a:lnTo>
                    <a:pt x="1277" y="97"/>
                  </a:lnTo>
                  <a:lnTo>
                    <a:pt x="1286" y="127"/>
                  </a:lnTo>
                  <a:lnTo>
                    <a:pt x="1289" y="159"/>
                  </a:lnTo>
                  <a:lnTo>
                    <a:pt x="1289" y="223"/>
                  </a:lnTo>
                  <a:lnTo>
                    <a:pt x="1286" y="252"/>
                  </a:lnTo>
                  <a:lnTo>
                    <a:pt x="1278" y="280"/>
                  </a:lnTo>
                  <a:lnTo>
                    <a:pt x="1265" y="306"/>
                  </a:lnTo>
                  <a:lnTo>
                    <a:pt x="1247" y="330"/>
                  </a:lnTo>
                  <a:lnTo>
                    <a:pt x="1224" y="349"/>
                  </a:lnTo>
                  <a:lnTo>
                    <a:pt x="1205" y="367"/>
                  </a:lnTo>
                  <a:lnTo>
                    <a:pt x="1190" y="387"/>
                  </a:lnTo>
                  <a:lnTo>
                    <a:pt x="1177" y="408"/>
                  </a:lnTo>
                  <a:lnTo>
                    <a:pt x="1170" y="432"/>
                  </a:lnTo>
                  <a:lnTo>
                    <a:pt x="1165" y="456"/>
                  </a:lnTo>
                  <a:lnTo>
                    <a:pt x="1167" y="480"/>
                  </a:lnTo>
                  <a:lnTo>
                    <a:pt x="1174" y="503"/>
                  </a:lnTo>
                  <a:lnTo>
                    <a:pt x="1185" y="523"/>
                  </a:lnTo>
                  <a:lnTo>
                    <a:pt x="1201" y="541"/>
                  </a:lnTo>
                  <a:lnTo>
                    <a:pt x="1181" y="566"/>
                  </a:lnTo>
                  <a:lnTo>
                    <a:pt x="1202" y="542"/>
                  </a:lnTo>
                  <a:lnTo>
                    <a:pt x="1249" y="582"/>
                  </a:lnTo>
                  <a:lnTo>
                    <a:pt x="1276" y="604"/>
                  </a:lnTo>
                  <a:lnTo>
                    <a:pt x="1304" y="627"/>
                  </a:lnTo>
                  <a:lnTo>
                    <a:pt x="1331" y="652"/>
                  </a:lnTo>
                  <a:lnTo>
                    <a:pt x="1359" y="678"/>
                  </a:lnTo>
                  <a:lnTo>
                    <a:pt x="1386" y="705"/>
                  </a:lnTo>
                  <a:lnTo>
                    <a:pt x="1411" y="735"/>
                  </a:lnTo>
                  <a:lnTo>
                    <a:pt x="1436" y="766"/>
                  </a:lnTo>
                  <a:lnTo>
                    <a:pt x="1459" y="799"/>
                  </a:lnTo>
                  <a:lnTo>
                    <a:pt x="1480" y="835"/>
                  </a:lnTo>
                  <a:lnTo>
                    <a:pt x="1499" y="874"/>
                  </a:lnTo>
                  <a:lnTo>
                    <a:pt x="1515" y="915"/>
                  </a:lnTo>
                  <a:lnTo>
                    <a:pt x="1529" y="960"/>
                  </a:lnTo>
                  <a:lnTo>
                    <a:pt x="1538" y="1007"/>
                  </a:lnTo>
                  <a:lnTo>
                    <a:pt x="1544" y="1058"/>
                  </a:lnTo>
                  <a:lnTo>
                    <a:pt x="1546" y="1113"/>
                  </a:lnTo>
                  <a:lnTo>
                    <a:pt x="1546" y="3037"/>
                  </a:lnTo>
                  <a:lnTo>
                    <a:pt x="1544" y="3076"/>
                  </a:lnTo>
                  <a:lnTo>
                    <a:pt x="1535" y="3114"/>
                  </a:lnTo>
                  <a:lnTo>
                    <a:pt x="1521" y="3151"/>
                  </a:lnTo>
                  <a:lnTo>
                    <a:pt x="1502" y="3185"/>
                  </a:lnTo>
                  <a:lnTo>
                    <a:pt x="1479" y="3215"/>
                  </a:lnTo>
                  <a:lnTo>
                    <a:pt x="1452" y="3242"/>
                  </a:lnTo>
                  <a:lnTo>
                    <a:pt x="1422" y="3265"/>
                  </a:lnTo>
                  <a:lnTo>
                    <a:pt x="1387" y="3283"/>
                  </a:lnTo>
                  <a:lnTo>
                    <a:pt x="1351" y="3297"/>
                  </a:lnTo>
                  <a:lnTo>
                    <a:pt x="1312" y="3305"/>
                  </a:lnTo>
                  <a:lnTo>
                    <a:pt x="1271" y="3308"/>
                  </a:lnTo>
                  <a:lnTo>
                    <a:pt x="276" y="3308"/>
                  </a:lnTo>
                  <a:lnTo>
                    <a:pt x="235" y="3305"/>
                  </a:lnTo>
                  <a:lnTo>
                    <a:pt x="196" y="3297"/>
                  </a:lnTo>
                  <a:lnTo>
                    <a:pt x="160" y="3283"/>
                  </a:lnTo>
                  <a:lnTo>
                    <a:pt x="126" y="3265"/>
                  </a:lnTo>
                  <a:lnTo>
                    <a:pt x="94" y="3242"/>
                  </a:lnTo>
                  <a:lnTo>
                    <a:pt x="67" y="3215"/>
                  </a:lnTo>
                  <a:lnTo>
                    <a:pt x="44" y="3185"/>
                  </a:lnTo>
                  <a:lnTo>
                    <a:pt x="25" y="3151"/>
                  </a:lnTo>
                  <a:lnTo>
                    <a:pt x="12" y="3114"/>
                  </a:lnTo>
                  <a:lnTo>
                    <a:pt x="3" y="3076"/>
                  </a:lnTo>
                  <a:lnTo>
                    <a:pt x="0" y="3037"/>
                  </a:lnTo>
                  <a:lnTo>
                    <a:pt x="0" y="1113"/>
                  </a:lnTo>
                  <a:lnTo>
                    <a:pt x="2" y="1061"/>
                  </a:lnTo>
                  <a:lnTo>
                    <a:pt x="7" y="1014"/>
                  </a:lnTo>
                  <a:lnTo>
                    <a:pt x="17" y="968"/>
                  </a:lnTo>
                  <a:lnTo>
                    <a:pt x="28" y="926"/>
                  </a:lnTo>
                  <a:lnTo>
                    <a:pt x="43" y="886"/>
                  </a:lnTo>
                  <a:lnTo>
                    <a:pt x="60" y="849"/>
                  </a:lnTo>
                  <a:lnTo>
                    <a:pt x="80" y="815"/>
                  </a:lnTo>
                  <a:lnTo>
                    <a:pt x="101" y="783"/>
                  </a:lnTo>
                  <a:lnTo>
                    <a:pt x="124" y="751"/>
                  </a:lnTo>
                  <a:lnTo>
                    <a:pt x="148" y="724"/>
                  </a:lnTo>
                  <a:lnTo>
                    <a:pt x="173" y="697"/>
                  </a:lnTo>
                  <a:lnTo>
                    <a:pt x="198" y="672"/>
                  </a:lnTo>
                  <a:lnTo>
                    <a:pt x="225" y="647"/>
                  </a:lnTo>
                  <a:lnTo>
                    <a:pt x="251" y="624"/>
                  </a:lnTo>
                  <a:lnTo>
                    <a:pt x="277" y="602"/>
                  </a:lnTo>
                  <a:lnTo>
                    <a:pt x="303" y="582"/>
                  </a:lnTo>
                  <a:lnTo>
                    <a:pt x="350" y="543"/>
                  </a:lnTo>
                  <a:lnTo>
                    <a:pt x="357" y="536"/>
                  </a:lnTo>
                  <a:lnTo>
                    <a:pt x="364" y="529"/>
                  </a:lnTo>
                  <a:lnTo>
                    <a:pt x="376" y="511"/>
                  </a:lnTo>
                  <a:lnTo>
                    <a:pt x="383" y="494"/>
                  </a:lnTo>
                  <a:lnTo>
                    <a:pt x="387" y="479"/>
                  </a:lnTo>
                  <a:lnTo>
                    <a:pt x="388" y="463"/>
                  </a:lnTo>
                  <a:lnTo>
                    <a:pt x="387" y="450"/>
                  </a:lnTo>
                  <a:lnTo>
                    <a:pt x="382" y="428"/>
                  </a:lnTo>
                  <a:lnTo>
                    <a:pt x="374" y="406"/>
                  </a:lnTo>
                  <a:lnTo>
                    <a:pt x="360" y="386"/>
                  </a:lnTo>
                  <a:lnTo>
                    <a:pt x="344" y="367"/>
                  </a:lnTo>
                  <a:lnTo>
                    <a:pt x="325" y="351"/>
                  </a:lnTo>
                  <a:lnTo>
                    <a:pt x="306" y="335"/>
                  </a:lnTo>
                  <a:lnTo>
                    <a:pt x="289" y="316"/>
                  </a:lnTo>
                  <a:lnTo>
                    <a:pt x="276" y="294"/>
                  </a:lnTo>
                  <a:lnTo>
                    <a:pt x="266" y="272"/>
                  </a:lnTo>
                  <a:lnTo>
                    <a:pt x="259" y="248"/>
                  </a:lnTo>
                  <a:lnTo>
                    <a:pt x="257" y="223"/>
                  </a:lnTo>
                  <a:lnTo>
                    <a:pt x="257" y="159"/>
                  </a:lnTo>
                  <a:lnTo>
                    <a:pt x="261" y="127"/>
                  </a:lnTo>
                  <a:lnTo>
                    <a:pt x="271" y="97"/>
                  </a:lnTo>
                  <a:lnTo>
                    <a:pt x="286" y="70"/>
                  </a:lnTo>
                  <a:lnTo>
                    <a:pt x="306" y="47"/>
                  </a:lnTo>
                  <a:lnTo>
                    <a:pt x="329" y="27"/>
                  </a:lnTo>
                  <a:lnTo>
                    <a:pt x="356" y="13"/>
                  </a:lnTo>
                  <a:lnTo>
                    <a:pt x="386" y="3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BD7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Freeform 270">
              <a:extLst>
                <a:ext uri="{FF2B5EF4-FFF2-40B4-BE49-F238E27FC236}">
                  <a16:creationId xmlns:a16="http://schemas.microsoft.com/office/drawing/2014/main" id="{DF14307F-9F47-4A43-654D-F81EE85D0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" y="3469"/>
              <a:ext cx="32" cy="13"/>
            </a:xfrm>
            <a:custGeom>
              <a:avLst/>
              <a:gdLst>
                <a:gd name="T0" fmla="*/ 64 w 323"/>
                <a:gd name="T1" fmla="*/ 0 h 128"/>
                <a:gd name="T2" fmla="*/ 323 w 323"/>
                <a:gd name="T3" fmla="*/ 0 h 128"/>
                <a:gd name="T4" fmla="*/ 323 w 323"/>
                <a:gd name="T5" fmla="*/ 128 h 128"/>
                <a:gd name="T6" fmla="*/ 64 w 323"/>
                <a:gd name="T7" fmla="*/ 128 h 128"/>
                <a:gd name="T8" fmla="*/ 48 w 323"/>
                <a:gd name="T9" fmla="*/ 125 h 128"/>
                <a:gd name="T10" fmla="*/ 32 w 323"/>
                <a:gd name="T11" fmla="*/ 119 h 128"/>
                <a:gd name="T12" fmla="*/ 19 w 323"/>
                <a:gd name="T13" fmla="*/ 109 h 128"/>
                <a:gd name="T14" fmla="*/ 9 w 323"/>
                <a:gd name="T15" fmla="*/ 96 h 128"/>
                <a:gd name="T16" fmla="*/ 2 w 323"/>
                <a:gd name="T17" fmla="*/ 81 h 128"/>
                <a:gd name="T18" fmla="*/ 0 w 323"/>
                <a:gd name="T19" fmla="*/ 64 h 128"/>
                <a:gd name="T20" fmla="*/ 2 w 323"/>
                <a:gd name="T21" fmla="*/ 47 h 128"/>
                <a:gd name="T22" fmla="*/ 9 w 323"/>
                <a:gd name="T23" fmla="*/ 32 h 128"/>
                <a:gd name="T24" fmla="*/ 19 w 323"/>
                <a:gd name="T25" fmla="*/ 19 h 128"/>
                <a:gd name="T26" fmla="*/ 32 w 323"/>
                <a:gd name="T27" fmla="*/ 9 h 128"/>
                <a:gd name="T28" fmla="*/ 48 w 323"/>
                <a:gd name="T29" fmla="*/ 2 h 128"/>
                <a:gd name="T30" fmla="*/ 64 w 323"/>
                <a:gd name="T3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" h="128">
                  <a:moveTo>
                    <a:pt x="64" y="0"/>
                  </a:moveTo>
                  <a:lnTo>
                    <a:pt x="323" y="0"/>
                  </a:lnTo>
                  <a:lnTo>
                    <a:pt x="323" y="128"/>
                  </a:lnTo>
                  <a:lnTo>
                    <a:pt x="64" y="128"/>
                  </a:lnTo>
                  <a:lnTo>
                    <a:pt x="48" y="125"/>
                  </a:lnTo>
                  <a:lnTo>
                    <a:pt x="32" y="119"/>
                  </a:lnTo>
                  <a:lnTo>
                    <a:pt x="19" y="109"/>
                  </a:lnTo>
                  <a:lnTo>
                    <a:pt x="9" y="96"/>
                  </a:lnTo>
                  <a:lnTo>
                    <a:pt x="2" y="81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2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8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8CC9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Freeform 271">
              <a:extLst>
                <a:ext uri="{FF2B5EF4-FFF2-40B4-BE49-F238E27FC236}">
                  <a16:creationId xmlns:a16="http://schemas.microsoft.com/office/drawing/2014/main" id="{377261B1-EE79-AF0F-7A20-1B675902A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" y="3508"/>
              <a:ext cx="45" cy="12"/>
            </a:xfrm>
            <a:custGeom>
              <a:avLst/>
              <a:gdLst>
                <a:gd name="T0" fmla="*/ 64 w 452"/>
                <a:gd name="T1" fmla="*/ 0 h 127"/>
                <a:gd name="T2" fmla="*/ 452 w 452"/>
                <a:gd name="T3" fmla="*/ 0 h 127"/>
                <a:gd name="T4" fmla="*/ 452 w 452"/>
                <a:gd name="T5" fmla="*/ 127 h 127"/>
                <a:gd name="T6" fmla="*/ 64 w 452"/>
                <a:gd name="T7" fmla="*/ 127 h 127"/>
                <a:gd name="T8" fmla="*/ 47 w 452"/>
                <a:gd name="T9" fmla="*/ 125 h 127"/>
                <a:gd name="T10" fmla="*/ 32 w 452"/>
                <a:gd name="T11" fmla="*/ 119 h 127"/>
                <a:gd name="T12" fmla="*/ 19 w 452"/>
                <a:gd name="T13" fmla="*/ 108 h 127"/>
                <a:gd name="T14" fmla="*/ 9 w 452"/>
                <a:gd name="T15" fmla="*/ 96 h 127"/>
                <a:gd name="T16" fmla="*/ 2 w 452"/>
                <a:gd name="T17" fmla="*/ 80 h 127"/>
                <a:gd name="T18" fmla="*/ 0 w 452"/>
                <a:gd name="T19" fmla="*/ 64 h 127"/>
                <a:gd name="T20" fmla="*/ 2 w 452"/>
                <a:gd name="T21" fmla="*/ 47 h 127"/>
                <a:gd name="T22" fmla="*/ 9 w 452"/>
                <a:gd name="T23" fmla="*/ 32 h 127"/>
                <a:gd name="T24" fmla="*/ 19 w 452"/>
                <a:gd name="T25" fmla="*/ 19 h 127"/>
                <a:gd name="T26" fmla="*/ 32 w 452"/>
                <a:gd name="T27" fmla="*/ 9 h 127"/>
                <a:gd name="T28" fmla="*/ 47 w 452"/>
                <a:gd name="T29" fmla="*/ 3 h 127"/>
                <a:gd name="T30" fmla="*/ 64 w 452"/>
                <a:gd name="T3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2" h="127">
                  <a:moveTo>
                    <a:pt x="64" y="0"/>
                  </a:moveTo>
                  <a:lnTo>
                    <a:pt x="452" y="0"/>
                  </a:lnTo>
                  <a:lnTo>
                    <a:pt x="452" y="127"/>
                  </a:lnTo>
                  <a:lnTo>
                    <a:pt x="64" y="127"/>
                  </a:lnTo>
                  <a:lnTo>
                    <a:pt x="47" y="125"/>
                  </a:lnTo>
                  <a:lnTo>
                    <a:pt x="32" y="119"/>
                  </a:lnTo>
                  <a:lnTo>
                    <a:pt x="19" y="108"/>
                  </a:lnTo>
                  <a:lnTo>
                    <a:pt x="9" y="96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2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8CC9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Freeform 272">
              <a:extLst>
                <a:ext uri="{FF2B5EF4-FFF2-40B4-BE49-F238E27FC236}">
                  <a16:creationId xmlns:a16="http://schemas.microsoft.com/office/drawing/2014/main" id="{9489AA39-B126-B9E9-87B1-A6291EE00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5" y="3307"/>
              <a:ext cx="109" cy="36"/>
            </a:xfrm>
            <a:custGeom>
              <a:avLst/>
              <a:gdLst>
                <a:gd name="T0" fmla="*/ 128 w 1094"/>
                <a:gd name="T1" fmla="*/ 0 h 360"/>
                <a:gd name="T2" fmla="*/ 965 w 1094"/>
                <a:gd name="T3" fmla="*/ 0 h 360"/>
                <a:gd name="T4" fmla="*/ 991 w 1094"/>
                <a:gd name="T5" fmla="*/ 2 h 360"/>
                <a:gd name="T6" fmla="*/ 1015 w 1094"/>
                <a:gd name="T7" fmla="*/ 9 h 360"/>
                <a:gd name="T8" fmla="*/ 1037 w 1094"/>
                <a:gd name="T9" fmla="*/ 22 h 360"/>
                <a:gd name="T10" fmla="*/ 1056 w 1094"/>
                <a:gd name="T11" fmla="*/ 37 h 360"/>
                <a:gd name="T12" fmla="*/ 1072 w 1094"/>
                <a:gd name="T13" fmla="*/ 56 h 360"/>
                <a:gd name="T14" fmla="*/ 1083 w 1094"/>
                <a:gd name="T15" fmla="*/ 78 h 360"/>
                <a:gd name="T16" fmla="*/ 1091 w 1094"/>
                <a:gd name="T17" fmla="*/ 102 h 360"/>
                <a:gd name="T18" fmla="*/ 1094 w 1094"/>
                <a:gd name="T19" fmla="*/ 128 h 360"/>
                <a:gd name="T20" fmla="*/ 1094 w 1094"/>
                <a:gd name="T21" fmla="*/ 232 h 360"/>
                <a:gd name="T22" fmla="*/ 1091 w 1094"/>
                <a:gd name="T23" fmla="*/ 258 h 360"/>
                <a:gd name="T24" fmla="*/ 1083 w 1094"/>
                <a:gd name="T25" fmla="*/ 282 h 360"/>
                <a:gd name="T26" fmla="*/ 1072 w 1094"/>
                <a:gd name="T27" fmla="*/ 304 h 360"/>
                <a:gd name="T28" fmla="*/ 1056 w 1094"/>
                <a:gd name="T29" fmla="*/ 322 h 360"/>
                <a:gd name="T30" fmla="*/ 1037 w 1094"/>
                <a:gd name="T31" fmla="*/ 338 h 360"/>
                <a:gd name="T32" fmla="*/ 1015 w 1094"/>
                <a:gd name="T33" fmla="*/ 349 h 360"/>
                <a:gd name="T34" fmla="*/ 991 w 1094"/>
                <a:gd name="T35" fmla="*/ 358 h 360"/>
                <a:gd name="T36" fmla="*/ 965 w 1094"/>
                <a:gd name="T37" fmla="*/ 360 h 360"/>
                <a:gd name="T38" fmla="*/ 128 w 1094"/>
                <a:gd name="T39" fmla="*/ 360 h 360"/>
                <a:gd name="T40" fmla="*/ 103 w 1094"/>
                <a:gd name="T41" fmla="*/ 358 h 360"/>
                <a:gd name="T42" fmla="*/ 79 w 1094"/>
                <a:gd name="T43" fmla="*/ 349 h 360"/>
                <a:gd name="T44" fmla="*/ 56 w 1094"/>
                <a:gd name="T45" fmla="*/ 338 h 360"/>
                <a:gd name="T46" fmla="*/ 38 w 1094"/>
                <a:gd name="T47" fmla="*/ 322 h 360"/>
                <a:gd name="T48" fmla="*/ 22 w 1094"/>
                <a:gd name="T49" fmla="*/ 304 h 360"/>
                <a:gd name="T50" fmla="*/ 9 w 1094"/>
                <a:gd name="T51" fmla="*/ 282 h 360"/>
                <a:gd name="T52" fmla="*/ 2 w 1094"/>
                <a:gd name="T53" fmla="*/ 258 h 360"/>
                <a:gd name="T54" fmla="*/ 0 w 1094"/>
                <a:gd name="T55" fmla="*/ 232 h 360"/>
                <a:gd name="T56" fmla="*/ 0 w 1094"/>
                <a:gd name="T57" fmla="*/ 128 h 360"/>
                <a:gd name="T58" fmla="*/ 2 w 1094"/>
                <a:gd name="T59" fmla="*/ 102 h 360"/>
                <a:gd name="T60" fmla="*/ 9 w 1094"/>
                <a:gd name="T61" fmla="*/ 78 h 360"/>
                <a:gd name="T62" fmla="*/ 22 w 1094"/>
                <a:gd name="T63" fmla="*/ 56 h 360"/>
                <a:gd name="T64" fmla="*/ 38 w 1094"/>
                <a:gd name="T65" fmla="*/ 37 h 360"/>
                <a:gd name="T66" fmla="*/ 56 w 1094"/>
                <a:gd name="T67" fmla="*/ 22 h 360"/>
                <a:gd name="T68" fmla="*/ 79 w 1094"/>
                <a:gd name="T69" fmla="*/ 9 h 360"/>
                <a:gd name="T70" fmla="*/ 103 w 1094"/>
                <a:gd name="T71" fmla="*/ 2 h 360"/>
                <a:gd name="T72" fmla="*/ 128 w 1094"/>
                <a:gd name="T73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94" h="360">
                  <a:moveTo>
                    <a:pt x="128" y="0"/>
                  </a:moveTo>
                  <a:lnTo>
                    <a:pt x="965" y="0"/>
                  </a:lnTo>
                  <a:lnTo>
                    <a:pt x="991" y="2"/>
                  </a:lnTo>
                  <a:lnTo>
                    <a:pt x="1015" y="9"/>
                  </a:lnTo>
                  <a:lnTo>
                    <a:pt x="1037" y="22"/>
                  </a:lnTo>
                  <a:lnTo>
                    <a:pt x="1056" y="37"/>
                  </a:lnTo>
                  <a:lnTo>
                    <a:pt x="1072" y="56"/>
                  </a:lnTo>
                  <a:lnTo>
                    <a:pt x="1083" y="78"/>
                  </a:lnTo>
                  <a:lnTo>
                    <a:pt x="1091" y="102"/>
                  </a:lnTo>
                  <a:lnTo>
                    <a:pt x="1094" y="128"/>
                  </a:lnTo>
                  <a:lnTo>
                    <a:pt x="1094" y="232"/>
                  </a:lnTo>
                  <a:lnTo>
                    <a:pt x="1091" y="258"/>
                  </a:lnTo>
                  <a:lnTo>
                    <a:pt x="1083" y="282"/>
                  </a:lnTo>
                  <a:lnTo>
                    <a:pt x="1072" y="304"/>
                  </a:lnTo>
                  <a:lnTo>
                    <a:pt x="1056" y="322"/>
                  </a:lnTo>
                  <a:lnTo>
                    <a:pt x="1037" y="338"/>
                  </a:lnTo>
                  <a:lnTo>
                    <a:pt x="1015" y="349"/>
                  </a:lnTo>
                  <a:lnTo>
                    <a:pt x="991" y="358"/>
                  </a:lnTo>
                  <a:lnTo>
                    <a:pt x="965" y="360"/>
                  </a:lnTo>
                  <a:lnTo>
                    <a:pt x="128" y="360"/>
                  </a:lnTo>
                  <a:lnTo>
                    <a:pt x="103" y="358"/>
                  </a:lnTo>
                  <a:lnTo>
                    <a:pt x="79" y="349"/>
                  </a:lnTo>
                  <a:lnTo>
                    <a:pt x="56" y="338"/>
                  </a:lnTo>
                  <a:lnTo>
                    <a:pt x="38" y="322"/>
                  </a:lnTo>
                  <a:lnTo>
                    <a:pt x="22" y="304"/>
                  </a:lnTo>
                  <a:lnTo>
                    <a:pt x="9" y="282"/>
                  </a:lnTo>
                  <a:lnTo>
                    <a:pt x="2" y="258"/>
                  </a:lnTo>
                  <a:lnTo>
                    <a:pt x="0" y="232"/>
                  </a:lnTo>
                  <a:lnTo>
                    <a:pt x="0" y="128"/>
                  </a:lnTo>
                  <a:lnTo>
                    <a:pt x="2" y="102"/>
                  </a:lnTo>
                  <a:lnTo>
                    <a:pt x="9" y="78"/>
                  </a:lnTo>
                  <a:lnTo>
                    <a:pt x="22" y="56"/>
                  </a:lnTo>
                  <a:lnTo>
                    <a:pt x="38" y="37"/>
                  </a:lnTo>
                  <a:lnTo>
                    <a:pt x="56" y="22"/>
                  </a:lnTo>
                  <a:lnTo>
                    <a:pt x="79" y="9"/>
                  </a:lnTo>
                  <a:lnTo>
                    <a:pt x="103" y="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AF5E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Freeform 273">
              <a:extLst>
                <a:ext uri="{FF2B5EF4-FFF2-40B4-BE49-F238E27FC236}">
                  <a16:creationId xmlns:a16="http://schemas.microsoft.com/office/drawing/2014/main" id="{E6A49187-F4C6-5D58-C065-53243AFCA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" y="3533"/>
              <a:ext cx="32" cy="13"/>
            </a:xfrm>
            <a:custGeom>
              <a:avLst/>
              <a:gdLst>
                <a:gd name="T0" fmla="*/ 64 w 323"/>
                <a:gd name="T1" fmla="*/ 0 h 128"/>
                <a:gd name="T2" fmla="*/ 323 w 323"/>
                <a:gd name="T3" fmla="*/ 0 h 128"/>
                <a:gd name="T4" fmla="*/ 323 w 323"/>
                <a:gd name="T5" fmla="*/ 128 h 128"/>
                <a:gd name="T6" fmla="*/ 64 w 323"/>
                <a:gd name="T7" fmla="*/ 128 h 128"/>
                <a:gd name="T8" fmla="*/ 48 w 323"/>
                <a:gd name="T9" fmla="*/ 126 h 128"/>
                <a:gd name="T10" fmla="*/ 32 w 323"/>
                <a:gd name="T11" fmla="*/ 120 h 128"/>
                <a:gd name="T12" fmla="*/ 19 w 323"/>
                <a:gd name="T13" fmla="*/ 109 h 128"/>
                <a:gd name="T14" fmla="*/ 9 w 323"/>
                <a:gd name="T15" fmla="*/ 97 h 128"/>
                <a:gd name="T16" fmla="*/ 2 w 323"/>
                <a:gd name="T17" fmla="*/ 81 h 128"/>
                <a:gd name="T18" fmla="*/ 0 w 323"/>
                <a:gd name="T19" fmla="*/ 65 h 128"/>
                <a:gd name="T20" fmla="*/ 2 w 323"/>
                <a:gd name="T21" fmla="*/ 47 h 128"/>
                <a:gd name="T22" fmla="*/ 9 w 323"/>
                <a:gd name="T23" fmla="*/ 32 h 128"/>
                <a:gd name="T24" fmla="*/ 19 w 323"/>
                <a:gd name="T25" fmla="*/ 19 h 128"/>
                <a:gd name="T26" fmla="*/ 32 w 323"/>
                <a:gd name="T27" fmla="*/ 10 h 128"/>
                <a:gd name="T28" fmla="*/ 48 w 323"/>
                <a:gd name="T29" fmla="*/ 2 h 128"/>
                <a:gd name="T30" fmla="*/ 64 w 323"/>
                <a:gd name="T3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" h="128">
                  <a:moveTo>
                    <a:pt x="64" y="0"/>
                  </a:moveTo>
                  <a:lnTo>
                    <a:pt x="323" y="0"/>
                  </a:lnTo>
                  <a:lnTo>
                    <a:pt x="323" y="128"/>
                  </a:lnTo>
                  <a:lnTo>
                    <a:pt x="64" y="128"/>
                  </a:lnTo>
                  <a:lnTo>
                    <a:pt x="48" y="126"/>
                  </a:lnTo>
                  <a:lnTo>
                    <a:pt x="32" y="120"/>
                  </a:lnTo>
                  <a:lnTo>
                    <a:pt x="19" y="109"/>
                  </a:lnTo>
                  <a:lnTo>
                    <a:pt x="9" y="97"/>
                  </a:lnTo>
                  <a:lnTo>
                    <a:pt x="2" y="81"/>
                  </a:lnTo>
                  <a:lnTo>
                    <a:pt x="0" y="65"/>
                  </a:lnTo>
                  <a:lnTo>
                    <a:pt x="2" y="47"/>
                  </a:lnTo>
                  <a:lnTo>
                    <a:pt x="9" y="32"/>
                  </a:lnTo>
                  <a:lnTo>
                    <a:pt x="19" y="19"/>
                  </a:lnTo>
                  <a:lnTo>
                    <a:pt x="32" y="10"/>
                  </a:lnTo>
                  <a:lnTo>
                    <a:pt x="48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8CC9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5" name="Freeform 274">
              <a:extLst>
                <a:ext uri="{FF2B5EF4-FFF2-40B4-BE49-F238E27FC236}">
                  <a16:creationId xmlns:a16="http://schemas.microsoft.com/office/drawing/2014/main" id="{122842D5-6500-0206-6503-709D430CF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8" y="3456"/>
              <a:ext cx="142" cy="176"/>
            </a:xfrm>
            <a:custGeom>
              <a:avLst/>
              <a:gdLst>
                <a:gd name="T0" fmla="*/ 1115 w 1418"/>
                <a:gd name="T1" fmla="*/ 0 h 1760"/>
                <a:gd name="T2" fmla="*/ 1165 w 1418"/>
                <a:gd name="T3" fmla="*/ 1 h 1760"/>
                <a:gd name="T4" fmla="*/ 1215 w 1418"/>
                <a:gd name="T5" fmla="*/ 6 h 1760"/>
                <a:gd name="T6" fmla="*/ 1264 w 1418"/>
                <a:gd name="T7" fmla="*/ 15 h 1760"/>
                <a:gd name="T8" fmla="*/ 1315 w 1418"/>
                <a:gd name="T9" fmla="*/ 26 h 1760"/>
                <a:gd name="T10" fmla="*/ 1366 w 1418"/>
                <a:gd name="T11" fmla="*/ 42 h 1760"/>
                <a:gd name="T12" fmla="*/ 1418 w 1418"/>
                <a:gd name="T13" fmla="*/ 61 h 1760"/>
                <a:gd name="T14" fmla="*/ 1418 w 1418"/>
                <a:gd name="T15" fmla="*/ 1552 h 1760"/>
                <a:gd name="T16" fmla="*/ 1415 w 1418"/>
                <a:gd name="T17" fmla="*/ 1585 h 1760"/>
                <a:gd name="T18" fmla="*/ 1408 w 1418"/>
                <a:gd name="T19" fmla="*/ 1617 h 1760"/>
                <a:gd name="T20" fmla="*/ 1394 w 1418"/>
                <a:gd name="T21" fmla="*/ 1647 h 1760"/>
                <a:gd name="T22" fmla="*/ 1377 w 1418"/>
                <a:gd name="T23" fmla="*/ 1674 h 1760"/>
                <a:gd name="T24" fmla="*/ 1356 w 1418"/>
                <a:gd name="T25" fmla="*/ 1699 h 1760"/>
                <a:gd name="T26" fmla="*/ 1331 w 1418"/>
                <a:gd name="T27" fmla="*/ 1720 h 1760"/>
                <a:gd name="T28" fmla="*/ 1304 w 1418"/>
                <a:gd name="T29" fmla="*/ 1736 h 1760"/>
                <a:gd name="T30" fmla="*/ 1274 w 1418"/>
                <a:gd name="T31" fmla="*/ 1750 h 1760"/>
                <a:gd name="T32" fmla="*/ 1241 w 1418"/>
                <a:gd name="T33" fmla="*/ 1757 h 1760"/>
                <a:gd name="T34" fmla="*/ 1206 w 1418"/>
                <a:gd name="T35" fmla="*/ 1760 h 1760"/>
                <a:gd name="T36" fmla="*/ 212 w 1418"/>
                <a:gd name="T37" fmla="*/ 1760 h 1760"/>
                <a:gd name="T38" fmla="*/ 177 w 1418"/>
                <a:gd name="T39" fmla="*/ 1757 h 1760"/>
                <a:gd name="T40" fmla="*/ 145 w 1418"/>
                <a:gd name="T41" fmla="*/ 1750 h 1760"/>
                <a:gd name="T42" fmla="*/ 114 w 1418"/>
                <a:gd name="T43" fmla="*/ 1736 h 1760"/>
                <a:gd name="T44" fmla="*/ 87 w 1418"/>
                <a:gd name="T45" fmla="*/ 1720 h 1760"/>
                <a:gd name="T46" fmla="*/ 62 w 1418"/>
                <a:gd name="T47" fmla="*/ 1699 h 1760"/>
                <a:gd name="T48" fmla="*/ 41 w 1418"/>
                <a:gd name="T49" fmla="*/ 1674 h 1760"/>
                <a:gd name="T50" fmla="*/ 24 w 1418"/>
                <a:gd name="T51" fmla="*/ 1647 h 1760"/>
                <a:gd name="T52" fmla="*/ 12 w 1418"/>
                <a:gd name="T53" fmla="*/ 1617 h 1760"/>
                <a:gd name="T54" fmla="*/ 3 w 1418"/>
                <a:gd name="T55" fmla="*/ 1585 h 1760"/>
                <a:gd name="T56" fmla="*/ 0 w 1418"/>
                <a:gd name="T57" fmla="*/ 1552 h 1760"/>
                <a:gd name="T58" fmla="*/ 0 w 1418"/>
                <a:gd name="T59" fmla="*/ 114 h 1760"/>
                <a:gd name="T60" fmla="*/ 62 w 1418"/>
                <a:gd name="T61" fmla="*/ 136 h 1760"/>
                <a:gd name="T62" fmla="*/ 122 w 1418"/>
                <a:gd name="T63" fmla="*/ 154 h 1760"/>
                <a:gd name="T64" fmla="*/ 180 w 1418"/>
                <a:gd name="T65" fmla="*/ 167 h 1760"/>
                <a:gd name="T66" fmla="*/ 236 w 1418"/>
                <a:gd name="T67" fmla="*/ 177 h 1760"/>
                <a:gd name="T68" fmla="*/ 291 w 1418"/>
                <a:gd name="T69" fmla="*/ 184 h 1760"/>
                <a:gd name="T70" fmla="*/ 345 w 1418"/>
                <a:gd name="T71" fmla="*/ 186 h 1760"/>
                <a:gd name="T72" fmla="*/ 406 w 1418"/>
                <a:gd name="T73" fmla="*/ 184 h 1760"/>
                <a:gd name="T74" fmla="*/ 467 w 1418"/>
                <a:gd name="T75" fmla="*/ 176 h 1760"/>
                <a:gd name="T76" fmla="*/ 529 w 1418"/>
                <a:gd name="T77" fmla="*/ 164 h 1760"/>
                <a:gd name="T78" fmla="*/ 592 w 1418"/>
                <a:gd name="T79" fmla="*/ 147 h 1760"/>
                <a:gd name="T80" fmla="*/ 658 w 1418"/>
                <a:gd name="T81" fmla="*/ 125 h 1760"/>
                <a:gd name="T82" fmla="*/ 727 w 1418"/>
                <a:gd name="T83" fmla="*/ 98 h 1760"/>
                <a:gd name="T84" fmla="*/ 790 w 1418"/>
                <a:gd name="T85" fmla="*/ 73 h 1760"/>
                <a:gd name="T86" fmla="*/ 849 w 1418"/>
                <a:gd name="T87" fmla="*/ 51 h 1760"/>
                <a:gd name="T88" fmla="*/ 906 w 1418"/>
                <a:gd name="T89" fmla="*/ 33 h 1760"/>
                <a:gd name="T90" fmla="*/ 961 w 1418"/>
                <a:gd name="T91" fmla="*/ 20 h 1760"/>
                <a:gd name="T92" fmla="*/ 1013 w 1418"/>
                <a:gd name="T93" fmla="*/ 10 h 1760"/>
                <a:gd name="T94" fmla="*/ 1065 w 1418"/>
                <a:gd name="T95" fmla="*/ 3 h 1760"/>
                <a:gd name="T96" fmla="*/ 1115 w 1418"/>
                <a:gd name="T97" fmla="*/ 0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18" h="1760">
                  <a:moveTo>
                    <a:pt x="1115" y="0"/>
                  </a:moveTo>
                  <a:lnTo>
                    <a:pt x="1165" y="1"/>
                  </a:lnTo>
                  <a:lnTo>
                    <a:pt x="1215" y="6"/>
                  </a:lnTo>
                  <a:lnTo>
                    <a:pt x="1264" y="15"/>
                  </a:lnTo>
                  <a:lnTo>
                    <a:pt x="1315" y="26"/>
                  </a:lnTo>
                  <a:lnTo>
                    <a:pt x="1366" y="42"/>
                  </a:lnTo>
                  <a:lnTo>
                    <a:pt x="1418" y="61"/>
                  </a:lnTo>
                  <a:lnTo>
                    <a:pt x="1418" y="1552"/>
                  </a:lnTo>
                  <a:lnTo>
                    <a:pt x="1415" y="1585"/>
                  </a:lnTo>
                  <a:lnTo>
                    <a:pt x="1408" y="1617"/>
                  </a:lnTo>
                  <a:lnTo>
                    <a:pt x="1394" y="1647"/>
                  </a:lnTo>
                  <a:lnTo>
                    <a:pt x="1377" y="1674"/>
                  </a:lnTo>
                  <a:lnTo>
                    <a:pt x="1356" y="1699"/>
                  </a:lnTo>
                  <a:lnTo>
                    <a:pt x="1331" y="1720"/>
                  </a:lnTo>
                  <a:lnTo>
                    <a:pt x="1304" y="1736"/>
                  </a:lnTo>
                  <a:lnTo>
                    <a:pt x="1274" y="1750"/>
                  </a:lnTo>
                  <a:lnTo>
                    <a:pt x="1241" y="1757"/>
                  </a:lnTo>
                  <a:lnTo>
                    <a:pt x="1206" y="1760"/>
                  </a:lnTo>
                  <a:lnTo>
                    <a:pt x="212" y="1760"/>
                  </a:lnTo>
                  <a:lnTo>
                    <a:pt x="177" y="1757"/>
                  </a:lnTo>
                  <a:lnTo>
                    <a:pt x="145" y="1750"/>
                  </a:lnTo>
                  <a:lnTo>
                    <a:pt x="114" y="1736"/>
                  </a:lnTo>
                  <a:lnTo>
                    <a:pt x="87" y="1720"/>
                  </a:lnTo>
                  <a:lnTo>
                    <a:pt x="62" y="1699"/>
                  </a:lnTo>
                  <a:lnTo>
                    <a:pt x="41" y="1674"/>
                  </a:lnTo>
                  <a:lnTo>
                    <a:pt x="24" y="1647"/>
                  </a:lnTo>
                  <a:lnTo>
                    <a:pt x="12" y="1617"/>
                  </a:lnTo>
                  <a:lnTo>
                    <a:pt x="3" y="1585"/>
                  </a:lnTo>
                  <a:lnTo>
                    <a:pt x="0" y="1552"/>
                  </a:lnTo>
                  <a:lnTo>
                    <a:pt x="0" y="114"/>
                  </a:lnTo>
                  <a:lnTo>
                    <a:pt x="62" y="136"/>
                  </a:lnTo>
                  <a:lnTo>
                    <a:pt x="122" y="154"/>
                  </a:lnTo>
                  <a:lnTo>
                    <a:pt x="180" y="167"/>
                  </a:lnTo>
                  <a:lnTo>
                    <a:pt x="236" y="177"/>
                  </a:lnTo>
                  <a:lnTo>
                    <a:pt x="291" y="184"/>
                  </a:lnTo>
                  <a:lnTo>
                    <a:pt x="345" y="186"/>
                  </a:lnTo>
                  <a:lnTo>
                    <a:pt x="406" y="184"/>
                  </a:lnTo>
                  <a:lnTo>
                    <a:pt x="467" y="176"/>
                  </a:lnTo>
                  <a:lnTo>
                    <a:pt x="529" y="164"/>
                  </a:lnTo>
                  <a:lnTo>
                    <a:pt x="592" y="147"/>
                  </a:lnTo>
                  <a:lnTo>
                    <a:pt x="658" y="125"/>
                  </a:lnTo>
                  <a:lnTo>
                    <a:pt x="727" y="98"/>
                  </a:lnTo>
                  <a:lnTo>
                    <a:pt x="790" y="73"/>
                  </a:lnTo>
                  <a:lnTo>
                    <a:pt x="849" y="51"/>
                  </a:lnTo>
                  <a:lnTo>
                    <a:pt x="906" y="33"/>
                  </a:lnTo>
                  <a:lnTo>
                    <a:pt x="961" y="20"/>
                  </a:lnTo>
                  <a:lnTo>
                    <a:pt x="1013" y="10"/>
                  </a:lnTo>
                  <a:lnTo>
                    <a:pt x="1065" y="3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26" name="Group 277">
            <a:extLst>
              <a:ext uri="{FF2B5EF4-FFF2-40B4-BE49-F238E27FC236}">
                <a16:creationId xmlns:a16="http://schemas.microsoft.com/office/drawing/2014/main" id="{4F5B8E79-C75C-1647-F1A5-E5DC7CF5A4F4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7656415" y="4488483"/>
            <a:ext cx="323008" cy="289717"/>
            <a:chOff x="642" y="2395"/>
            <a:chExt cx="359" cy="322"/>
          </a:xfrm>
          <a:effectLst>
            <a:outerShdw blurRad="88900" dist="63500" dir="600000" algn="tl" rotWithShape="0">
              <a:prstClr val="black">
                <a:alpha val="40000"/>
              </a:prstClr>
            </a:outerShdw>
          </a:effectLst>
        </p:grpSpPr>
        <p:sp>
          <p:nvSpPr>
            <p:cNvPr id="427" name="Freeform 279">
              <a:extLst>
                <a:ext uri="{FF2B5EF4-FFF2-40B4-BE49-F238E27FC236}">
                  <a16:creationId xmlns:a16="http://schemas.microsoft.com/office/drawing/2014/main" id="{B6BCE54F-12FA-F5E3-A03A-3AEF31C5A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" y="2423"/>
              <a:ext cx="48" cy="49"/>
            </a:xfrm>
            <a:custGeom>
              <a:avLst/>
              <a:gdLst>
                <a:gd name="T0" fmla="*/ 245 w 479"/>
                <a:gd name="T1" fmla="*/ 0 h 440"/>
                <a:gd name="T2" fmla="*/ 278 w 479"/>
                <a:gd name="T3" fmla="*/ 5 h 440"/>
                <a:gd name="T4" fmla="*/ 310 w 479"/>
                <a:gd name="T5" fmla="*/ 14 h 440"/>
                <a:gd name="T6" fmla="*/ 341 w 479"/>
                <a:gd name="T7" fmla="*/ 28 h 440"/>
                <a:gd name="T8" fmla="*/ 372 w 479"/>
                <a:gd name="T9" fmla="*/ 47 h 440"/>
                <a:gd name="T10" fmla="*/ 402 w 479"/>
                <a:gd name="T11" fmla="*/ 72 h 440"/>
                <a:gd name="T12" fmla="*/ 428 w 479"/>
                <a:gd name="T13" fmla="*/ 99 h 440"/>
                <a:gd name="T14" fmla="*/ 449 w 479"/>
                <a:gd name="T15" fmla="*/ 127 h 440"/>
                <a:gd name="T16" fmla="*/ 466 w 479"/>
                <a:gd name="T17" fmla="*/ 156 h 440"/>
                <a:gd name="T18" fmla="*/ 476 w 479"/>
                <a:gd name="T19" fmla="*/ 185 h 440"/>
                <a:gd name="T20" fmla="*/ 479 w 479"/>
                <a:gd name="T21" fmla="*/ 215 h 440"/>
                <a:gd name="T22" fmla="*/ 478 w 479"/>
                <a:gd name="T23" fmla="*/ 244 h 440"/>
                <a:gd name="T24" fmla="*/ 470 w 479"/>
                <a:gd name="T25" fmla="*/ 272 h 440"/>
                <a:gd name="T26" fmla="*/ 457 w 479"/>
                <a:gd name="T27" fmla="*/ 301 h 440"/>
                <a:gd name="T28" fmla="*/ 437 w 479"/>
                <a:gd name="T29" fmla="*/ 330 h 440"/>
                <a:gd name="T30" fmla="*/ 411 w 479"/>
                <a:gd name="T31" fmla="*/ 357 h 440"/>
                <a:gd name="T32" fmla="*/ 386 w 479"/>
                <a:gd name="T33" fmla="*/ 376 h 440"/>
                <a:gd name="T34" fmla="*/ 357 w 479"/>
                <a:gd name="T35" fmla="*/ 392 h 440"/>
                <a:gd name="T36" fmla="*/ 325 w 479"/>
                <a:gd name="T37" fmla="*/ 406 h 440"/>
                <a:gd name="T38" fmla="*/ 292 w 479"/>
                <a:gd name="T39" fmla="*/ 419 h 440"/>
                <a:gd name="T40" fmla="*/ 258 w 479"/>
                <a:gd name="T41" fmla="*/ 428 h 440"/>
                <a:gd name="T42" fmla="*/ 222 w 479"/>
                <a:gd name="T43" fmla="*/ 434 h 440"/>
                <a:gd name="T44" fmla="*/ 187 w 479"/>
                <a:gd name="T45" fmla="*/ 438 h 440"/>
                <a:gd name="T46" fmla="*/ 153 w 479"/>
                <a:gd name="T47" fmla="*/ 440 h 440"/>
                <a:gd name="T48" fmla="*/ 121 w 479"/>
                <a:gd name="T49" fmla="*/ 439 h 440"/>
                <a:gd name="T50" fmla="*/ 92 w 479"/>
                <a:gd name="T51" fmla="*/ 436 h 440"/>
                <a:gd name="T52" fmla="*/ 67 w 479"/>
                <a:gd name="T53" fmla="*/ 430 h 440"/>
                <a:gd name="T54" fmla="*/ 46 w 479"/>
                <a:gd name="T55" fmla="*/ 422 h 440"/>
                <a:gd name="T56" fmla="*/ 30 w 479"/>
                <a:gd name="T57" fmla="*/ 410 h 440"/>
                <a:gd name="T58" fmla="*/ 19 w 479"/>
                <a:gd name="T59" fmla="*/ 397 h 440"/>
                <a:gd name="T60" fmla="*/ 10 w 479"/>
                <a:gd name="T61" fmla="*/ 378 h 440"/>
                <a:gd name="T62" fmla="*/ 5 w 479"/>
                <a:gd name="T63" fmla="*/ 355 h 440"/>
                <a:gd name="T64" fmla="*/ 1 w 479"/>
                <a:gd name="T65" fmla="*/ 329 h 440"/>
                <a:gd name="T66" fmla="*/ 0 w 479"/>
                <a:gd name="T67" fmla="*/ 300 h 440"/>
                <a:gd name="T68" fmla="*/ 1 w 479"/>
                <a:gd name="T69" fmla="*/ 269 h 440"/>
                <a:gd name="T70" fmla="*/ 6 w 479"/>
                <a:gd name="T71" fmla="*/ 237 h 440"/>
                <a:gd name="T72" fmla="*/ 12 w 479"/>
                <a:gd name="T73" fmla="*/ 204 h 440"/>
                <a:gd name="T74" fmla="*/ 22 w 479"/>
                <a:gd name="T75" fmla="*/ 172 h 440"/>
                <a:gd name="T76" fmla="*/ 35 w 479"/>
                <a:gd name="T77" fmla="*/ 142 h 440"/>
                <a:gd name="T78" fmla="*/ 50 w 479"/>
                <a:gd name="T79" fmla="*/ 113 h 440"/>
                <a:gd name="T80" fmla="*/ 68 w 479"/>
                <a:gd name="T81" fmla="*/ 86 h 440"/>
                <a:gd name="T82" fmla="*/ 89 w 479"/>
                <a:gd name="T83" fmla="*/ 64 h 440"/>
                <a:gd name="T84" fmla="*/ 119 w 479"/>
                <a:gd name="T85" fmla="*/ 40 h 440"/>
                <a:gd name="T86" fmla="*/ 150 w 479"/>
                <a:gd name="T87" fmla="*/ 22 h 440"/>
                <a:gd name="T88" fmla="*/ 181 w 479"/>
                <a:gd name="T89" fmla="*/ 10 h 440"/>
                <a:gd name="T90" fmla="*/ 213 w 479"/>
                <a:gd name="T91" fmla="*/ 3 h 440"/>
                <a:gd name="T92" fmla="*/ 245 w 479"/>
                <a:gd name="T93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79" h="440">
                  <a:moveTo>
                    <a:pt x="245" y="0"/>
                  </a:moveTo>
                  <a:lnTo>
                    <a:pt x="278" y="5"/>
                  </a:lnTo>
                  <a:lnTo>
                    <a:pt x="310" y="14"/>
                  </a:lnTo>
                  <a:lnTo>
                    <a:pt x="341" y="28"/>
                  </a:lnTo>
                  <a:lnTo>
                    <a:pt x="372" y="47"/>
                  </a:lnTo>
                  <a:lnTo>
                    <a:pt x="402" y="72"/>
                  </a:lnTo>
                  <a:lnTo>
                    <a:pt x="428" y="99"/>
                  </a:lnTo>
                  <a:lnTo>
                    <a:pt x="449" y="127"/>
                  </a:lnTo>
                  <a:lnTo>
                    <a:pt x="466" y="156"/>
                  </a:lnTo>
                  <a:lnTo>
                    <a:pt x="476" y="185"/>
                  </a:lnTo>
                  <a:lnTo>
                    <a:pt x="479" y="215"/>
                  </a:lnTo>
                  <a:lnTo>
                    <a:pt x="478" y="244"/>
                  </a:lnTo>
                  <a:lnTo>
                    <a:pt x="470" y="272"/>
                  </a:lnTo>
                  <a:lnTo>
                    <a:pt x="457" y="301"/>
                  </a:lnTo>
                  <a:lnTo>
                    <a:pt x="437" y="330"/>
                  </a:lnTo>
                  <a:lnTo>
                    <a:pt x="411" y="357"/>
                  </a:lnTo>
                  <a:lnTo>
                    <a:pt x="386" y="376"/>
                  </a:lnTo>
                  <a:lnTo>
                    <a:pt x="357" y="392"/>
                  </a:lnTo>
                  <a:lnTo>
                    <a:pt x="325" y="406"/>
                  </a:lnTo>
                  <a:lnTo>
                    <a:pt x="292" y="419"/>
                  </a:lnTo>
                  <a:lnTo>
                    <a:pt x="258" y="428"/>
                  </a:lnTo>
                  <a:lnTo>
                    <a:pt x="222" y="434"/>
                  </a:lnTo>
                  <a:lnTo>
                    <a:pt x="187" y="438"/>
                  </a:lnTo>
                  <a:lnTo>
                    <a:pt x="153" y="440"/>
                  </a:lnTo>
                  <a:lnTo>
                    <a:pt x="121" y="439"/>
                  </a:lnTo>
                  <a:lnTo>
                    <a:pt x="92" y="436"/>
                  </a:lnTo>
                  <a:lnTo>
                    <a:pt x="67" y="430"/>
                  </a:lnTo>
                  <a:lnTo>
                    <a:pt x="46" y="422"/>
                  </a:lnTo>
                  <a:lnTo>
                    <a:pt x="30" y="410"/>
                  </a:lnTo>
                  <a:lnTo>
                    <a:pt x="19" y="397"/>
                  </a:lnTo>
                  <a:lnTo>
                    <a:pt x="10" y="378"/>
                  </a:lnTo>
                  <a:lnTo>
                    <a:pt x="5" y="355"/>
                  </a:lnTo>
                  <a:lnTo>
                    <a:pt x="1" y="329"/>
                  </a:lnTo>
                  <a:lnTo>
                    <a:pt x="0" y="300"/>
                  </a:lnTo>
                  <a:lnTo>
                    <a:pt x="1" y="269"/>
                  </a:lnTo>
                  <a:lnTo>
                    <a:pt x="6" y="237"/>
                  </a:lnTo>
                  <a:lnTo>
                    <a:pt x="12" y="204"/>
                  </a:lnTo>
                  <a:lnTo>
                    <a:pt x="22" y="172"/>
                  </a:lnTo>
                  <a:lnTo>
                    <a:pt x="35" y="142"/>
                  </a:lnTo>
                  <a:lnTo>
                    <a:pt x="50" y="113"/>
                  </a:lnTo>
                  <a:lnTo>
                    <a:pt x="68" y="86"/>
                  </a:lnTo>
                  <a:lnTo>
                    <a:pt x="89" y="64"/>
                  </a:lnTo>
                  <a:lnTo>
                    <a:pt x="119" y="40"/>
                  </a:lnTo>
                  <a:lnTo>
                    <a:pt x="150" y="22"/>
                  </a:lnTo>
                  <a:lnTo>
                    <a:pt x="181" y="10"/>
                  </a:lnTo>
                  <a:lnTo>
                    <a:pt x="213" y="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D75A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8" name="Rectangle 280">
              <a:extLst>
                <a:ext uri="{FF2B5EF4-FFF2-40B4-BE49-F238E27FC236}">
                  <a16:creationId xmlns:a16="http://schemas.microsoft.com/office/drawing/2014/main" id="{5BCFDE27-F6A0-9E7C-6391-5CA47622E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" y="2699"/>
              <a:ext cx="261" cy="18"/>
            </a:xfrm>
            <a:prstGeom prst="rect">
              <a:avLst/>
            </a:prstGeom>
            <a:solidFill>
              <a:srgbClr val="C9C9C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9" name="Freeform 281">
              <a:extLst>
                <a:ext uri="{FF2B5EF4-FFF2-40B4-BE49-F238E27FC236}">
                  <a16:creationId xmlns:a16="http://schemas.microsoft.com/office/drawing/2014/main" id="{C9FF4121-A719-E4AB-1D80-B44206417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" y="2659"/>
              <a:ext cx="359" cy="40"/>
            </a:xfrm>
            <a:custGeom>
              <a:avLst/>
              <a:gdLst>
                <a:gd name="T0" fmla="*/ 41 w 3588"/>
                <a:gd name="T1" fmla="*/ 0 h 359"/>
                <a:gd name="T2" fmla="*/ 3547 w 3588"/>
                <a:gd name="T3" fmla="*/ 0 h 359"/>
                <a:gd name="T4" fmla="*/ 3562 w 3588"/>
                <a:gd name="T5" fmla="*/ 3 h 359"/>
                <a:gd name="T6" fmla="*/ 3573 w 3588"/>
                <a:gd name="T7" fmla="*/ 9 h 359"/>
                <a:gd name="T8" fmla="*/ 3582 w 3588"/>
                <a:gd name="T9" fmla="*/ 19 h 359"/>
                <a:gd name="T10" fmla="*/ 3587 w 3588"/>
                <a:gd name="T11" fmla="*/ 30 h 359"/>
                <a:gd name="T12" fmla="*/ 3588 w 3588"/>
                <a:gd name="T13" fmla="*/ 44 h 359"/>
                <a:gd name="T14" fmla="*/ 3582 w 3588"/>
                <a:gd name="T15" fmla="*/ 55 h 359"/>
                <a:gd name="T16" fmla="*/ 3573 w 3588"/>
                <a:gd name="T17" fmla="*/ 66 h 359"/>
                <a:gd name="T18" fmla="*/ 3288 w 3588"/>
                <a:gd name="T19" fmla="*/ 351 h 359"/>
                <a:gd name="T20" fmla="*/ 3276 w 3588"/>
                <a:gd name="T21" fmla="*/ 357 h 359"/>
                <a:gd name="T22" fmla="*/ 3263 w 3588"/>
                <a:gd name="T23" fmla="*/ 359 h 359"/>
                <a:gd name="T24" fmla="*/ 278 w 3588"/>
                <a:gd name="T25" fmla="*/ 359 h 359"/>
                <a:gd name="T26" fmla="*/ 263 w 3588"/>
                <a:gd name="T27" fmla="*/ 357 h 359"/>
                <a:gd name="T28" fmla="*/ 250 w 3588"/>
                <a:gd name="T29" fmla="*/ 349 h 359"/>
                <a:gd name="T30" fmla="*/ 12 w 3588"/>
                <a:gd name="T31" fmla="*/ 64 h 359"/>
                <a:gd name="T32" fmla="*/ 3 w 3588"/>
                <a:gd name="T33" fmla="*/ 53 h 359"/>
                <a:gd name="T34" fmla="*/ 0 w 3588"/>
                <a:gd name="T35" fmla="*/ 41 h 359"/>
                <a:gd name="T36" fmla="*/ 1 w 3588"/>
                <a:gd name="T37" fmla="*/ 29 h 359"/>
                <a:gd name="T38" fmla="*/ 6 w 3588"/>
                <a:gd name="T39" fmla="*/ 18 h 359"/>
                <a:gd name="T40" fmla="*/ 14 w 3588"/>
                <a:gd name="T41" fmla="*/ 9 h 359"/>
                <a:gd name="T42" fmla="*/ 27 w 3588"/>
                <a:gd name="T43" fmla="*/ 3 h 359"/>
                <a:gd name="T44" fmla="*/ 41 w 3588"/>
                <a:gd name="T4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88" h="359">
                  <a:moveTo>
                    <a:pt x="41" y="0"/>
                  </a:moveTo>
                  <a:lnTo>
                    <a:pt x="3547" y="0"/>
                  </a:lnTo>
                  <a:lnTo>
                    <a:pt x="3562" y="3"/>
                  </a:lnTo>
                  <a:lnTo>
                    <a:pt x="3573" y="9"/>
                  </a:lnTo>
                  <a:lnTo>
                    <a:pt x="3582" y="19"/>
                  </a:lnTo>
                  <a:lnTo>
                    <a:pt x="3587" y="30"/>
                  </a:lnTo>
                  <a:lnTo>
                    <a:pt x="3588" y="44"/>
                  </a:lnTo>
                  <a:lnTo>
                    <a:pt x="3582" y="55"/>
                  </a:lnTo>
                  <a:lnTo>
                    <a:pt x="3573" y="66"/>
                  </a:lnTo>
                  <a:lnTo>
                    <a:pt x="3288" y="351"/>
                  </a:lnTo>
                  <a:lnTo>
                    <a:pt x="3276" y="357"/>
                  </a:lnTo>
                  <a:lnTo>
                    <a:pt x="3263" y="359"/>
                  </a:lnTo>
                  <a:lnTo>
                    <a:pt x="278" y="359"/>
                  </a:lnTo>
                  <a:lnTo>
                    <a:pt x="263" y="357"/>
                  </a:lnTo>
                  <a:lnTo>
                    <a:pt x="250" y="349"/>
                  </a:lnTo>
                  <a:lnTo>
                    <a:pt x="12" y="64"/>
                  </a:lnTo>
                  <a:lnTo>
                    <a:pt x="3" y="53"/>
                  </a:lnTo>
                  <a:lnTo>
                    <a:pt x="0" y="41"/>
                  </a:lnTo>
                  <a:lnTo>
                    <a:pt x="1" y="29"/>
                  </a:lnTo>
                  <a:lnTo>
                    <a:pt x="6" y="18"/>
                  </a:lnTo>
                  <a:lnTo>
                    <a:pt x="14" y="9"/>
                  </a:lnTo>
                  <a:lnTo>
                    <a:pt x="27" y="3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0" name="Freeform 282">
              <a:extLst>
                <a:ext uri="{FF2B5EF4-FFF2-40B4-BE49-F238E27FC236}">
                  <a16:creationId xmlns:a16="http://schemas.microsoft.com/office/drawing/2014/main" id="{27E37CBB-89C9-74D8-0C0E-066AC14431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" y="2595"/>
              <a:ext cx="51" cy="51"/>
            </a:xfrm>
            <a:custGeom>
              <a:avLst/>
              <a:gdLst>
                <a:gd name="T0" fmla="*/ 227 w 510"/>
                <a:gd name="T1" fmla="*/ 118 h 463"/>
                <a:gd name="T2" fmla="*/ 176 w 510"/>
                <a:gd name="T3" fmla="*/ 140 h 463"/>
                <a:gd name="T4" fmla="*/ 141 w 510"/>
                <a:gd name="T5" fmla="*/ 180 h 463"/>
                <a:gd name="T6" fmla="*/ 128 w 510"/>
                <a:gd name="T7" fmla="*/ 231 h 463"/>
                <a:gd name="T8" fmla="*/ 141 w 510"/>
                <a:gd name="T9" fmla="*/ 282 h 463"/>
                <a:gd name="T10" fmla="*/ 176 w 510"/>
                <a:gd name="T11" fmla="*/ 322 h 463"/>
                <a:gd name="T12" fmla="*/ 227 w 510"/>
                <a:gd name="T13" fmla="*/ 344 h 463"/>
                <a:gd name="T14" fmla="*/ 284 w 510"/>
                <a:gd name="T15" fmla="*/ 344 h 463"/>
                <a:gd name="T16" fmla="*/ 335 w 510"/>
                <a:gd name="T17" fmla="*/ 322 h 463"/>
                <a:gd name="T18" fmla="*/ 370 w 510"/>
                <a:gd name="T19" fmla="*/ 282 h 463"/>
                <a:gd name="T20" fmla="*/ 382 w 510"/>
                <a:gd name="T21" fmla="*/ 231 h 463"/>
                <a:gd name="T22" fmla="*/ 370 w 510"/>
                <a:gd name="T23" fmla="*/ 180 h 463"/>
                <a:gd name="T24" fmla="*/ 335 w 510"/>
                <a:gd name="T25" fmla="*/ 140 h 463"/>
                <a:gd name="T26" fmla="*/ 284 w 510"/>
                <a:gd name="T27" fmla="*/ 118 h 463"/>
                <a:gd name="T28" fmla="*/ 256 w 510"/>
                <a:gd name="T29" fmla="*/ 0 h 463"/>
                <a:gd name="T30" fmla="*/ 335 w 510"/>
                <a:gd name="T31" fmla="*/ 11 h 463"/>
                <a:gd name="T32" fmla="*/ 405 w 510"/>
                <a:gd name="T33" fmla="*/ 44 h 463"/>
                <a:gd name="T34" fmla="*/ 461 w 510"/>
                <a:gd name="T35" fmla="*/ 94 h 463"/>
                <a:gd name="T36" fmla="*/ 497 w 510"/>
                <a:gd name="T37" fmla="*/ 158 h 463"/>
                <a:gd name="T38" fmla="*/ 510 w 510"/>
                <a:gd name="T39" fmla="*/ 231 h 463"/>
                <a:gd name="T40" fmla="*/ 497 w 510"/>
                <a:gd name="T41" fmla="*/ 305 h 463"/>
                <a:gd name="T42" fmla="*/ 461 w 510"/>
                <a:gd name="T43" fmla="*/ 368 h 463"/>
                <a:gd name="T44" fmla="*/ 405 w 510"/>
                <a:gd name="T45" fmla="*/ 418 h 463"/>
                <a:gd name="T46" fmla="*/ 335 w 510"/>
                <a:gd name="T47" fmla="*/ 451 h 463"/>
                <a:gd name="T48" fmla="*/ 256 w 510"/>
                <a:gd name="T49" fmla="*/ 463 h 463"/>
                <a:gd name="T50" fmla="*/ 175 w 510"/>
                <a:gd name="T51" fmla="*/ 451 h 463"/>
                <a:gd name="T52" fmla="*/ 105 w 510"/>
                <a:gd name="T53" fmla="*/ 418 h 463"/>
                <a:gd name="T54" fmla="*/ 50 w 510"/>
                <a:gd name="T55" fmla="*/ 368 h 463"/>
                <a:gd name="T56" fmla="*/ 14 w 510"/>
                <a:gd name="T57" fmla="*/ 305 h 463"/>
                <a:gd name="T58" fmla="*/ 0 w 510"/>
                <a:gd name="T59" fmla="*/ 231 h 463"/>
                <a:gd name="T60" fmla="*/ 14 w 510"/>
                <a:gd name="T61" fmla="*/ 158 h 463"/>
                <a:gd name="T62" fmla="*/ 50 w 510"/>
                <a:gd name="T63" fmla="*/ 94 h 463"/>
                <a:gd name="T64" fmla="*/ 105 w 510"/>
                <a:gd name="T65" fmla="*/ 44 h 463"/>
                <a:gd name="T66" fmla="*/ 175 w 510"/>
                <a:gd name="T67" fmla="*/ 11 h 463"/>
                <a:gd name="T68" fmla="*/ 256 w 510"/>
                <a:gd name="T69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0" h="463">
                  <a:moveTo>
                    <a:pt x="256" y="115"/>
                  </a:moveTo>
                  <a:lnTo>
                    <a:pt x="227" y="118"/>
                  </a:lnTo>
                  <a:lnTo>
                    <a:pt x="199" y="127"/>
                  </a:lnTo>
                  <a:lnTo>
                    <a:pt x="176" y="140"/>
                  </a:lnTo>
                  <a:lnTo>
                    <a:pt x="156" y="158"/>
                  </a:lnTo>
                  <a:lnTo>
                    <a:pt x="141" y="180"/>
                  </a:lnTo>
                  <a:lnTo>
                    <a:pt x="131" y="205"/>
                  </a:lnTo>
                  <a:lnTo>
                    <a:pt x="128" y="231"/>
                  </a:lnTo>
                  <a:lnTo>
                    <a:pt x="131" y="257"/>
                  </a:lnTo>
                  <a:lnTo>
                    <a:pt x="141" y="282"/>
                  </a:lnTo>
                  <a:lnTo>
                    <a:pt x="156" y="304"/>
                  </a:lnTo>
                  <a:lnTo>
                    <a:pt x="176" y="322"/>
                  </a:lnTo>
                  <a:lnTo>
                    <a:pt x="199" y="335"/>
                  </a:lnTo>
                  <a:lnTo>
                    <a:pt x="227" y="344"/>
                  </a:lnTo>
                  <a:lnTo>
                    <a:pt x="256" y="347"/>
                  </a:lnTo>
                  <a:lnTo>
                    <a:pt x="284" y="344"/>
                  </a:lnTo>
                  <a:lnTo>
                    <a:pt x="311" y="335"/>
                  </a:lnTo>
                  <a:lnTo>
                    <a:pt x="335" y="322"/>
                  </a:lnTo>
                  <a:lnTo>
                    <a:pt x="354" y="304"/>
                  </a:lnTo>
                  <a:lnTo>
                    <a:pt x="370" y="282"/>
                  </a:lnTo>
                  <a:lnTo>
                    <a:pt x="379" y="257"/>
                  </a:lnTo>
                  <a:lnTo>
                    <a:pt x="382" y="231"/>
                  </a:lnTo>
                  <a:lnTo>
                    <a:pt x="379" y="205"/>
                  </a:lnTo>
                  <a:lnTo>
                    <a:pt x="370" y="180"/>
                  </a:lnTo>
                  <a:lnTo>
                    <a:pt x="354" y="158"/>
                  </a:lnTo>
                  <a:lnTo>
                    <a:pt x="335" y="140"/>
                  </a:lnTo>
                  <a:lnTo>
                    <a:pt x="311" y="127"/>
                  </a:lnTo>
                  <a:lnTo>
                    <a:pt x="284" y="118"/>
                  </a:lnTo>
                  <a:lnTo>
                    <a:pt x="256" y="115"/>
                  </a:lnTo>
                  <a:close/>
                  <a:moveTo>
                    <a:pt x="256" y="0"/>
                  </a:moveTo>
                  <a:lnTo>
                    <a:pt x="297" y="3"/>
                  </a:lnTo>
                  <a:lnTo>
                    <a:pt x="335" y="11"/>
                  </a:lnTo>
                  <a:lnTo>
                    <a:pt x="372" y="25"/>
                  </a:lnTo>
                  <a:lnTo>
                    <a:pt x="405" y="44"/>
                  </a:lnTo>
                  <a:lnTo>
                    <a:pt x="435" y="67"/>
                  </a:lnTo>
                  <a:lnTo>
                    <a:pt x="461" y="94"/>
                  </a:lnTo>
                  <a:lnTo>
                    <a:pt x="482" y="125"/>
                  </a:lnTo>
                  <a:lnTo>
                    <a:pt x="497" y="158"/>
                  </a:lnTo>
                  <a:lnTo>
                    <a:pt x="506" y="193"/>
                  </a:lnTo>
                  <a:lnTo>
                    <a:pt x="510" y="231"/>
                  </a:lnTo>
                  <a:lnTo>
                    <a:pt x="506" y="268"/>
                  </a:lnTo>
                  <a:lnTo>
                    <a:pt x="497" y="305"/>
                  </a:lnTo>
                  <a:lnTo>
                    <a:pt x="482" y="338"/>
                  </a:lnTo>
                  <a:lnTo>
                    <a:pt x="461" y="368"/>
                  </a:lnTo>
                  <a:lnTo>
                    <a:pt x="435" y="394"/>
                  </a:lnTo>
                  <a:lnTo>
                    <a:pt x="405" y="418"/>
                  </a:lnTo>
                  <a:lnTo>
                    <a:pt x="372" y="437"/>
                  </a:lnTo>
                  <a:lnTo>
                    <a:pt x="335" y="451"/>
                  </a:lnTo>
                  <a:lnTo>
                    <a:pt x="297" y="460"/>
                  </a:lnTo>
                  <a:lnTo>
                    <a:pt x="256" y="463"/>
                  </a:lnTo>
                  <a:lnTo>
                    <a:pt x="214" y="460"/>
                  </a:lnTo>
                  <a:lnTo>
                    <a:pt x="175" y="451"/>
                  </a:lnTo>
                  <a:lnTo>
                    <a:pt x="138" y="437"/>
                  </a:lnTo>
                  <a:lnTo>
                    <a:pt x="105" y="418"/>
                  </a:lnTo>
                  <a:lnTo>
                    <a:pt x="76" y="394"/>
                  </a:lnTo>
                  <a:lnTo>
                    <a:pt x="50" y="368"/>
                  </a:lnTo>
                  <a:lnTo>
                    <a:pt x="29" y="338"/>
                  </a:lnTo>
                  <a:lnTo>
                    <a:pt x="14" y="305"/>
                  </a:lnTo>
                  <a:lnTo>
                    <a:pt x="4" y="268"/>
                  </a:lnTo>
                  <a:lnTo>
                    <a:pt x="0" y="231"/>
                  </a:lnTo>
                  <a:lnTo>
                    <a:pt x="4" y="193"/>
                  </a:lnTo>
                  <a:lnTo>
                    <a:pt x="14" y="158"/>
                  </a:lnTo>
                  <a:lnTo>
                    <a:pt x="29" y="125"/>
                  </a:lnTo>
                  <a:lnTo>
                    <a:pt x="50" y="94"/>
                  </a:lnTo>
                  <a:lnTo>
                    <a:pt x="76" y="67"/>
                  </a:lnTo>
                  <a:lnTo>
                    <a:pt x="105" y="44"/>
                  </a:lnTo>
                  <a:lnTo>
                    <a:pt x="138" y="25"/>
                  </a:lnTo>
                  <a:lnTo>
                    <a:pt x="175" y="11"/>
                  </a:lnTo>
                  <a:lnTo>
                    <a:pt x="214" y="3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231F2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1" name="Freeform 283">
              <a:extLst>
                <a:ext uri="{FF2B5EF4-FFF2-40B4-BE49-F238E27FC236}">
                  <a16:creationId xmlns:a16="http://schemas.microsoft.com/office/drawing/2014/main" id="{C1EAF840-E403-67A5-3819-009B6E962F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" y="2595"/>
              <a:ext cx="51" cy="51"/>
            </a:xfrm>
            <a:custGeom>
              <a:avLst/>
              <a:gdLst>
                <a:gd name="T0" fmla="*/ 227 w 510"/>
                <a:gd name="T1" fmla="*/ 118 h 463"/>
                <a:gd name="T2" fmla="*/ 176 w 510"/>
                <a:gd name="T3" fmla="*/ 140 h 463"/>
                <a:gd name="T4" fmla="*/ 141 w 510"/>
                <a:gd name="T5" fmla="*/ 180 h 463"/>
                <a:gd name="T6" fmla="*/ 128 w 510"/>
                <a:gd name="T7" fmla="*/ 231 h 463"/>
                <a:gd name="T8" fmla="*/ 141 w 510"/>
                <a:gd name="T9" fmla="*/ 282 h 463"/>
                <a:gd name="T10" fmla="*/ 176 w 510"/>
                <a:gd name="T11" fmla="*/ 322 h 463"/>
                <a:gd name="T12" fmla="*/ 227 w 510"/>
                <a:gd name="T13" fmla="*/ 344 h 463"/>
                <a:gd name="T14" fmla="*/ 284 w 510"/>
                <a:gd name="T15" fmla="*/ 344 h 463"/>
                <a:gd name="T16" fmla="*/ 335 w 510"/>
                <a:gd name="T17" fmla="*/ 322 h 463"/>
                <a:gd name="T18" fmla="*/ 370 w 510"/>
                <a:gd name="T19" fmla="*/ 282 h 463"/>
                <a:gd name="T20" fmla="*/ 382 w 510"/>
                <a:gd name="T21" fmla="*/ 231 h 463"/>
                <a:gd name="T22" fmla="*/ 370 w 510"/>
                <a:gd name="T23" fmla="*/ 180 h 463"/>
                <a:gd name="T24" fmla="*/ 335 w 510"/>
                <a:gd name="T25" fmla="*/ 140 h 463"/>
                <a:gd name="T26" fmla="*/ 284 w 510"/>
                <a:gd name="T27" fmla="*/ 118 h 463"/>
                <a:gd name="T28" fmla="*/ 256 w 510"/>
                <a:gd name="T29" fmla="*/ 0 h 463"/>
                <a:gd name="T30" fmla="*/ 335 w 510"/>
                <a:gd name="T31" fmla="*/ 11 h 463"/>
                <a:gd name="T32" fmla="*/ 405 w 510"/>
                <a:gd name="T33" fmla="*/ 44 h 463"/>
                <a:gd name="T34" fmla="*/ 461 w 510"/>
                <a:gd name="T35" fmla="*/ 94 h 463"/>
                <a:gd name="T36" fmla="*/ 497 w 510"/>
                <a:gd name="T37" fmla="*/ 158 h 463"/>
                <a:gd name="T38" fmla="*/ 510 w 510"/>
                <a:gd name="T39" fmla="*/ 231 h 463"/>
                <a:gd name="T40" fmla="*/ 497 w 510"/>
                <a:gd name="T41" fmla="*/ 305 h 463"/>
                <a:gd name="T42" fmla="*/ 461 w 510"/>
                <a:gd name="T43" fmla="*/ 368 h 463"/>
                <a:gd name="T44" fmla="*/ 405 w 510"/>
                <a:gd name="T45" fmla="*/ 418 h 463"/>
                <a:gd name="T46" fmla="*/ 335 w 510"/>
                <a:gd name="T47" fmla="*/ 451 h 463"/>
                <a:gd name="T48" fmla="*/ 256 w 510"/>
                <a:gd name="T49" fmla="*/ 463 h 463"/>
                <a:gd name="T50" fmla="*/ 175 w 510"/>
                <a:gd name="T51" fmla="*/ 451 h 463"/>
                <a:gd name="T52" fmla="*/ 105 w 510"/>
                <a:gd name="T53" fmla="*/ 418 h 463"/>
                <a:gd name="T54" fmla="*/ 50 w 510"/>
                <a:gd name="T55" fmla="*/ 368 h 463"/>
                <a:gd name="T56" fmla="*/ 14 w 510"/>
                <a:gd name="T57" fmla="*/ 305 h 463"/>
                <a:gd name="T58" fmla="*/ 0 w 510"/>
                <a:gd name="T59" fmla="*/ 231 h 463"/>
                <a:gd name="T60" fmla="*/ 14 w 510"/>
                <a:gd name="T61" fmla="*/ 158 h 463"/>
                <a:gd name="T62" fmla="*/ 50 w 510"/>
                <a:gd name="T63" fmla="*/ 94 h 463"/>
                <a:gd name="T64" fmla="*/ 105 w 510"/>
                <a:gd name="T65" fmla="*/ 44 h 463"/>
                <a:gd name="T66" fmla="*/ 175 w 510"/>
                <a:gd name="T67" fmla="*/ 11 h 463"/>
                <a:gd name="T68" fmla="*/ 256 w 510"/>
                <a:gd name="T69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0" h="463">
                  <a:moveTo>
                    <a:pt x="256" y="115"/>
                  </a:moveTo>
                  <a:lnTo>
                    <a:pt x="227" y="118"/>
                  </a:lnTo>
                  <a:lnTo>
                    <a:pt x="199" y="127"/>
                  </a:lnTo>
                  <a:lnTo>
                    <a:pt x="176" y="140"/>
                  </a:lnTo>
                  <a:lnTo>
                    <a:pt x="156" y="158"/>
                  </a:lnTo>
                  <a:lnTo>
                    <a:pt x="141" y="180"/>
                  </a:lnTo>
                  <a:lnTo>
                    <a:pt x="131" y="205"/>
                  </a:lnTo>
                  <a:lnTo>
                    <a:pt x="128" y="231"/>
                  </a:lnTo>
                  <a:lnTo>
                    <a:pt x="131" y="257"/>
                  </a:lnTo>
                  <a:lnTo>
                    <a:pt x="141" y="282"/>
                  </a:lnTo>
                  <a:lnTo>
                    <a:pt x="156" y="304"/>
                  </a:lnTo>
                  <a:lnTo>
                    <a:pt x="176" y="322"/>
                  </a:lnTo>
                  <a:lnTo>
                    <a:pt x="199" y="335"/>
                  </a:lnTo>
                  <a:lnTo>
                    <a:pt x="227" y="344"/>
                  </a:lnTo>
                  <a:lnTo>
                    <a:pt x="256" y="347"/>
                  </a:lnTo>
                  <a:lnTo>
                    <a:pt x="284" y="344"/>
                  </a:lnTo>
                  <a:lnTo>
                    <a:pt x="311" y="335"/>
                  </a:lnTo>
                  <a:lnTo>
                    <a:pt x="335" y="322"/>
                  </a:lnTo>
                  <a:lnTo>
                    <a:pt x="354" y="304"/>
                  </a:lnTo>
                  <a:lnTo>
                    <a:pt x="370" y="282"/>
                  </a:lnTo>
                  <a:lnTo>
                    <a:pt x="379" y="257"/>
                  </a:lnTo>
                  <a:lnTo>
                    <a:pt x="382" y="231"/>
                  </a:lnTo>
                  <a:lnTo>
                    <a:pt x="379" y="205"/>
                  </a:lnTo>
                  <a:lnTo>
                    <a:pt x="370" y="180"/>
                  </a:lnTo>
                  <a:lnTo>
                    <a:pt x="354" y="158"/>
                  </a:lnTo>
                  <a:lnTo>
                    <a:pt x="335" y="140"/>
                  </a:lnTo>
                  <a:lnTo>
                    <a:pt x="311" y="127"/>
                  </a:lnTo>
                  <a:lnTo>
                    <a:pt x="284" y="118"/>
                  </a:lnTo>
                  <a:lnTo>
                    <a:pt x="256" y="115"/>
                  </a:lnTo>
                  <a:close/>
                  <a:moveTo>
                    <a:pt x="256" y="0"/>
                  </a:moveTo>
                  <a:lnTo>
                    <a:pt x="297" y="3"/>
                  </a:lnTo>
                  <a:lnTo>
                    <a:pt x="335" y="11"/>
                  </a:lnTo>
                  <a:lnTo>
                    <a:pt x="372" y="25"/>
                  </a:lnTo>
                  <a:lnTo>
                    <a:pt x="405" y="44"/>
                  </a:lnTo>
                  <a:lnTo>
                    <a:pt x="435" y="67"/>
                  </a:lnTo>
                  <a:lnTo>
                    <a:pt x="461" y="94"/>
                  </a:lnTo>
                  <a:lnTo>
                    <a:pt x="482" y="125"/>
                  </a:lnTo>
                  <a:lnTo>
                    <a:pt x="497" y="158"/>
                  </a:lnTo>
                  <a:lnTo>
                    <a:pt x="506" y="193"/>
                  </a:lnTo>
                  <a:lnTo>
                    <a:pt x="510" y="231"/>
                  </a:lnTo>
                  <a:lnTo>
                    <a:pt x="506" y="268"/>
                  </a:lnTo>
                  <a:lnTo>
                    <a:pt x="497" y="305"/>
                  </a:lnTo>
                  <a:lnTo>
                    <a:pt x="482" y="338"/>
                  </a:lnTo>
                  <a:lnTo>
                    <a:pt x="461" y="368"/>
                  </a:lnTo>
                  <a:lnTo>
                    <a:pt x="435" y="394"/>
                  </a:lnTo>
                  <a:lnTo>
                    <a:pt x="405" y="418"/>
                  </a:lnTo>
                  <a:lnTo>
                    <a:pt x="372" y="437"/>
                  </a:lnTo>
                  <a:lnTo>
                    <a:pt x="335" y="451"/>
                  </a:lnTo>
                  <a:lnTo>
                    <a:pt x="297" y="460"/>
                  </a:lnTo>
                  <a:lnTo>
                    <a:pt x="256" y="463"/>
                  </a:lnTo>
                  <a:lnTo>
                    <a:pt x="214" y="460"/>
                  </a:lnTo>
                  <a:lnTo>
                    <a:pt x="175" y="451"/>
                  </a:lnTo>
                  <a:lnTo>
                    <a:pt x="138" y="437"/>
                  </a:lnTo>
                  <a:lnTo>
                    <a:pt x="105" y="418"/>
                  </a:lnTo>
                  <a:lnTo>
                    <a:pt x="76" y="394"/>
                  </a:lnTo>
                  <a:lnTo>
                    <a:pt x="50" y="368"/>
                  </a:lnTo>
                  <a:lnTo>
                    <a:pt x="29" y="338"/>
                  </a:lnTo>
                  <a:lnTo>
                    <a:pt x="14" y="305"/>
                  </a:lnTo>
                  <a:lnTo>
                    <a:pt x="4" y="268"/>
                  </a:lnTo>
                  <a:lnTo>
                    <a:pt x="0" y="231"/>
                  </a:lnTo>
                  <a:lnTo>
                    <a:pt x="4" y="193"/>
                  </a:lnTo>
                  <a:lnTo>
                    <a:pt x="14" y="158"/>
                  </a:lnTo>
                  <a:lnTo>
                    <a:pt x="29" y="125"/>
                  </a:lnTo>
                  <a:lnTo>
                    <a:pt x="50" y="94"/>
                  </a:lnTo>
                  <a:lnTo>
                    <a:pt x="76" y="67"/>
                  </a:lnTo>
                  <a:lnTo>
                    <a:pt x="105" y="44"/>
                  </a:lnTo>
                  <a:lnTo>
                    <a:pt x="138" y="25"/>
                  </a:lnTo>
                  <a:lnTo>
                    <a:pt x="175" y="11"/>
                  </a:lnTo>
                  <a:lnTo>
                    <a:pt x="214" y="3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231F2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Freeform 284">
              <a:extLst>
                <a:ext uri="{FF2B5EF4-FFF2-40B4-BE49-F238E27FC236}">
                  <a16:creationId xmlns:a16="http://schemas.microsoft.com/office/drawing/2014/main" id="{0EF83822-DFF2-6CF5-9951-F436A1908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" y="2530"/>
              <a:ext cx="78" cy="32"/>
            </a:xfrm>
            <a:custGeom>
              <a:avLst/>
              <a:gdLst>
                <a:gd name="T0" fmla="*/ 158 w 775"/>
                <a:gd name="T1" fmla="*/ 0 h 290"/>
                <a:gd name="T2" fmla="*/ 764 w 775"/>
                <a:gd name="T3" fmla="*/ 0 h 290"/>
                <a:gd name="T4" fmla="*/ 764 w 775"/>
                <a:gd name="T5" fmla="*/ 231 h 290"/>
                <a:gd name="T6" fmla="*/ 765 w 775"/>
                <a:gd name="T7" fmla="*/ 251 h 290"/>
                <a:gd name="T8" fmla="*/ 769 w 775"/>
                <a:gd name="T9" fmla="*/ 271 h 290"/>
                <a:gd name="T10" fmla="*/ 775 w 775"/>
                <a:gd name="T11" fmla="*/ 290 h 290"/>
                <a:gd name="T12" fmla="*/ 158 w 775"/>
                <a:gd name="T13" fmla="*/ 290 h 290"/>
                <a:gd name="T14" fmla="*/ 127 w 775"/>
                <a:gd name="T15" fmla="*/ 287 h 290"/>
                <a:gd name="T16" fmla="*/ 97 w 775"/>
                <a:gd name="T17" fmla="*/ 278 h 290"/>
                <a:gd name="T18" fmla="*/ 69 w 775"/>
                <a:gd name="T19" fmla="*/ 264 h 290"/>
                <a:gd name="T20" fmla="*/ 46 w 775"/>
                <a:gd name="T21" fmla="*/ 246 h 290"/>
                <a:gd name="T22" fmla="*/ 27 w 775"/>
                <a:gd name="T23" fmla="*/ 225 h 290"/>
                <a:gd name="T24" fmla="*/ 12 w 775"/>
                <a:gd name="T25" fmla="*/ 201 h 290"/>
                <a:gd name="T26" fmla="*/ 3 w 775"/>
                <a:gd name="T27" fmla="*/ 174 h 290"/>
                <a:gd name="T28" fmla="*/ 0 w 775"/>
                <a:gd name="T29" fmla="*/ 144 h 290"/>
                <a:gd name="T30" fmla="*/ 3 w 775"/>
                <a:gd name="T31" fmla="*/ 115 h 290"/>
                <a:gd name="T32" fmla="*/ 12 w 775"/>
                <a:gd name="T33" fmla="*/ 88 h 290"/>
                <a:gd name="T34" fmla="*/ 27 w 775"/>
                <a:gd name="T35" fmla="*/ 64 h 290"/>
                <a:gd name="T36" fmla="*/ 46 w 775"/>
                <a:gd name="T37" fmla="*/ 42 h 290"/>
                <a:gd name="T38" fmla="*/ 69 w 775"/>
                <a:gd name="T39" fmla="*/ 24 h 290"/>
                <a:gd name="T40" fmla="*/ 97 w 775"/>
                <a:gd name="T41" fmla="*/ 11 h 290"/>
                <a:gd name="T42" fmla="*/ 127 w 775"/>
                <a:gd name="T43" fmla="*/ 3 h 290"/>
                <a:gd name="T44" fmla="*/ 158 w 775"/>
                <a:gd name="T4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5" h="290">
                  <a:moveTo>
                    <a:pt x="158" y="0"/>
                  </a:moveTo>
                  <a:lnTo>
                    <a:pt x="764" y="0"/>
                  </a:lnTo>
                  <a:lnTo>
                    <a:pt x="764" y="231"/>
                  </a:lnTo>
                  <a:lnTo>
                    <a:pt x="765" y="251"/>
                  </a:lnTo>
                  <a:lnTo>
                    <a:pt x="769" y="271"/>
                  </a:lnTo>
                  <a:lnTo>
                    <a:pt x="775" y="290"/>
                  </a:lnTo>
                  <a:lnTo>
                    <a:pt x="158" y="290"/>
                  </a:lnTo>
                  <a:lnTo>
                    <a:pt x="127" y="287"/>
                  </a:lnTo>
                  <a:lnTo>
                    <a:pt x="97" y="278"/>
                  </a:lnTo>
                  <a:lnTo>
                    <a:pt x="69" y="264"/>
                  </a:lnTo>
                  <a:lnTo>
                    <a:pt x="46" y="246"/>
                  </a:lnTo>
                  <a:lnTo>
                    <a:pt x="27" y="225"/>
                  </a:lnTo>
                  <a:lnTo>
                    <a:pt x="12" y="201"/>
                  </a:lnTo>
                  <a:lnTo>
                    <a:pt x="3" y="174"/>
                  </a:lnTo>
                  <a:lnTo>
                    <a:pt x="0" y="144"/>
                  </a:lnTo>
                  <a:lnTo>
                    <a:pt x="3" y="115"/>
                  </a:lnTo>
                  <a:lnTo>
                    <a:pt x="12" y="88"/>
                  </a:lnTo>
                  <a:lnTo>
                    <a:pt x="27" y="64"/>
                  </a:lnTo>
                  <a:lnTo>
                    <a:pt x="46" y="42"/>
                  </a:lnTo>
                  <a:lnTo>
                    <a:pt x="69" y="24"/>
                  </a:lnTo>
                  <a:lnTo>
                    <a:pt x="97" y="11"/>
                  </a:lnTo>
                  <a:lnTo>
                    <a:pt x="127" y="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EAF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Freeform 285">
              <a:extLst>
                <a:ext uri="{FF2B5EF4-FFF2-40B4-BE49-F238E27FC236}">
                  <a16:creationId xmlns:a16="http://schemas.microsoft.com/office/drawing/2014/main" id="{61CB5DE7-E0A6-B5B8-FD39-EA8CA0736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" y="2530"/>
              <a:ext cx="179" cy="32"/>
            </a:xfrm>
            <a:custGeom>
              <a:avLst/>
              <a:gdLst>
                <a:gd name="T0" fmla="*/ 12 w 1795"/>
                <a:gd name="T1" fmla="*/ 0 h 290"/>
                <a:gd name="T2" fmla="*/ 24 w 1795"/>
                <a:gd name="T3" fmla="*/ 0 h 290"/>
                <a:gd name="T4" fmla="*/ 38 w 1795"/>
                <a:gd name="T5" fmla="*/ 27 h 290"/>
                <a:gd name="T6" fmla="*/ 57 w 1795"/>
                <a:gd name="T7" fmla="*/ 51 h 290"/>
                <a:gd name="T8" fmla="*/ 80 w 1795"/>
                <a:gd name="T9" fmla="*/ 74 h 290"/>
                <a:gd name="T10" fmla="*/ 107 w 1795"/>
                <a:gd name="T11" fmla="*/ 91 h 290"/>
                <a:gd name="T12" fmla="*/ 137 w 1795"/>
                <a:gd name="T13" fmla="*/ 104 h 290"/>
                <a:gd name="T14" fmla="*/ 169 w 1795"/>
                <a:gd name="T15" fmla="*/ 112 h 290"/>
                <a:gd name="T16" fmla="*/ 203 w 1795"/>
                <a:gd name="T17" fmla="*/ 115 h 290"/>
                <a:gd name="T18" fmla="*/ 237 w 1795"/>
                <a:gd name="T19" fmla="*/ 112 h 290"/>
                <a:gd name="T20" fmla="*/ 271 w 1795"/>
                <a:gd name="T21" fmla="*/ 104 h 290"/>
                <a:gd name="T22" fmla="*/ 301 w 1795"/>
                <a:gd name="T23" fmla="*/ 91 h 290"/>
                <a:gd name="T24" fmla="*/ 327 w 1795"/>
                <a:gd name="T25" fmla="*/ 74 h 290"/>
                <a:gd name="T26" fmla="*/ 349 w 1795"/>
                <a:gd name="T27" fmla="*/ 51 h 290"/>
                <a:gd name="T28" fmla="*/ 368 w 1795"/>
                <a:gd name="T29" fmla="*/ 27 h 290"/>
                <a:gd name="T30" fmla="*/ 383 w 1795"/>
                <a:gd name="T31" fmla="*/ 0 h 290"/>
                <a:gd name="T32" fmla="*/ 1636 w 1795"/>
                <a:gd name="T33" fmla="*/ 0 h 290"/>
                <a:gd name="T34" fmla="*/ 1667 w 1795"/>
                <a:gd name="T35" fmla="*/ 3 h 290"/>
                <a:gd name="T36" fmla="*/ 1697 w 1795"/>
                <a:gd name="T37" fmla="*/ 11 h 290"/>
                <a:gd name="T38" fmla="*/ 1725 w 1795"/>
                <a:gd name="T39" fmla="*/ 24 h 290"/>
                <a:gd name="T40" fmla="*/ 1748 w 1795"/>
                <a:gd name="T41" fmla="*/ 42 h 290"/>
                <a:gd name="T42" fmla="*/ 1767 w 1795"/>
                <a:gd name="T43" fmla="*/ 64 h 290"/>
                <a:gd name="T44" fmla="*/ 1782 w 1795"/>
                <a:gd name="T45" fmla="*/ 88 h 290"/>
                <a:gd name="T46" fmla="*/ 1791 w 1795"/>
                <a:gd name="T47" fmla="*/ 115 h 290"/>
                <a:gd name="T48" fmla="*/ 1795 w 1795"/>
                <a:gd name="T49" fmla="*/ 144 h 290"/>
                <a:gd name="T50" fmla="*/ 1791 w 1795"/>
                <a:gd name="T51" fmla="*/ 174 h 290"/>
                <a:gd name="T52" fmla="*/ 1782 w 1795"/>
                <a:gd name="T53" fmla="*/ 201 h 290"/>
                <a:gd name="T54" fmla="*/ 1767 w 1795"/>
                <a:gd name="T55" fmla="*/ 225 h 290"/>
                <a:gd name="T56" fmla="*/ 1748 w 1795"/>
                <a:gd name="T57" fmla="*/ 246 h 290"/>
                <a:gd name="T58" fmla="*/ 1725 w 1795"/>
                <a:gd name="T59" fmla="*/ 264 h 290"/>
                <a:gd name="T60" fmla="*/ 1697 w 1795"/>
                <a:gd name="T61" fmla="*/ 278 h 290"/>
                <a:gd name="T62" fmla="*/ 1667 w 1795"/>
                <a:gd name="T63" fmla="*/ 287 h 290"/>
                <a:gd name="T64" fmla="*/ 1636 w 1795"/>
                <a:gd name="T65" fmla="*/ 290 h 290"/>
                <a:gd name="T66" fmla="*/ 0 w 1795"/>
                <a:gd name="T67" fmla="*/ 290 h 290"/>
                <a:gd name="T68" fmla="*/ 7 w 1795"/>
                <a:gd name="T69" fmla="*/ 271 h 290"/>
                <a:gd name="T70" fmla="*/ 11 w 1795"/>
                <a:gd name="T71" fmla="*/ 251 h 290"/>
                <a:gd name="T72" fmla="*/ 12 w 1795"/>
                <a:gd name="T73" fmla="*/ 231 h 290"/>
                <a:gd name="T74" fmla="*/ 12 w 1795"/>
                <a:gd name="T7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95" h="290">
                  <a:moveTo>
                    <a:pt x="12" y="0"/>
                  </a:moveTo>
                  <a:lnTo>
                    <a:pt x="24" y="0"/>
                  </a:lnTo>
                  <a:lnTo>
                    <a:pt x="38" y="27"/>
                  </a:lnTo>
                  <a:lnTo>
                    <a:pt x="57" y="51"/>
                  </a:lnTo>
                  <a:lnTo>
                    <a:pt x="80" y="74"/>
                  </a:lnTo>
                  <a:lnTo>
                    <a:pt x="107" y="91"/>
                  </a:lnTo>
                  <a:lnTo>
                    <a:pt x="137" y="104"/>
                  </a:lnTo>
                  <a:lnTo>
                    <a:pt x="169" y="112"/>
                  </a:lnTo>
                  <a:lnTo>
                    <a:pt x="203" y="115"/>
                  </a:lnTo>
                  <a:lnTo>
                    <a:pt x="237" y="112"/>
                  </a:lnTo>
                  <a:lnTo>
                    <a:pt x="271" y="104"/>
                  </a:lnTo>
                  <a:lnTo>
                    <a:pt x="301" y="91"/>
                  </a:lnTo>
                  <a:lnTo>
                    <a:pt x="327" y="74"/>
                  </a:lnTo>
                  <a:lnTo>
                    <a:pt x="349" y="51"/>
                  </a:lnTo>
                  <a:lnTo>
                    <a:pt x="368" y="27"/>
                  </a:lnTo>
                  <a:lnTo>
                    <a:pt x="383" y="0"/>
                  </a:lnTo>
                  <a:lnTo>
                    <a:pt x="1636" y="0"/>
                  </a:lnTo>
                  <a:lnTo>
                    <a:pt x="1667" y="3"/>
                  </a:lnTo>
                  <a:lnTo>
                    <a:pt x="1697" y="11"/>
                  </a:lnTo>
                  <a:lnTo>
                    <a:pt x="1725" y="24"/>
                  </a:lnTo>
                  <a:lnTo>
                    <a:pt x="1748" y="42"/>
                  </a:lnTo>
                  <a:lnTo>
                    <a:pt x="1767" y="64"/>
                  </a:lnTo>
                  <a:lnTo>
                    <a:pt x="1782" y="88"/>
                  </a:lnTo>
                  <a:lnTo>
                    <a:pt x="1791" y="115"/>
                  </a:lnTo>
                  <a:lnTo>
                    <a:pt x="1795" y="144"/>
                  </a:lnTo>
                  <a:lnTo>
                    <a:pt x="1791" y="174"/>
                  </a:lnTo>
                  <a:lnTo>
                    <a:pt x="1782" y="201"/>
                  </a:lnTo>
                  <a:lnTo>
                    <a:pt x="1767" y="225"/>
                  </a:lnTo>
                  <a:lnTo>
                    <a:pt x="1748" y="246"/>
                  </a:lnTo>
                  <a:lnTo>
                    <a:pt x="1725" y="264"/>
                  </a:lnTo>
                  <a:lnTo>
                    <a:pt x="1697" y="278"/>
                  </a:lnTo>
                  <a:lnTo>
                    <a:pt x="1667" y="287"/>
                  </a:lnTo>
                  <a:lnTo>
                    <a:pt x="1636" y="290"/>
                  </a:lnTo>
                  <a:lnTo>
                    <a:pt x="0" y="290"/>
                  </a:lnTo>
                  <a:lnTo>
                    <a:pt x="7" y="271"/>
                  </a:lnTo>
                  <a:lnTo>
                    <a:pt x="11" y="251"/>
                  </a:lnTo>
                  <a:lnTo>
                    <a:pt x="12" y="23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EAF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4" name="Freeform 286">
              <a:extLst>
                <a:ext uri="{FF2B5EF4-FFF2-40B4-BE49-F238E27FC236}">
                  <a16:creationId xmlns:a16="http://schemas.microsoft.com/office/drawing/2014/main" id="{91C32966-E5F3-DCCE-21B4-0426518B5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" y="2498"/>
              <a:ext cx="77" cy="32"/>
            </a:xfrm>
            <a:custGeom>
              <a:avLst/>
              <a:gdLst>
                <a:gd name="T0" fmla="*/ 158 w 764"/>
                <a:gd name="T1" fmla="*/ 0 h 290"/>
                <a:gd name="T2" fmla="*/ 381 w 764"/>
                <a:gd name="T3" fmla="*/ 0 h 290"/>
                <a:gd name="T4" fmla="*/ 381 w 764"/>
                <a:gd name="T5" fmla="*/ 58 h 290"/>
                <a:gd name="T6" fmla="*/ 384 w 764"/>
                <a:gd name="T7" fmla="*/ 89 h 290"/>
                <a:gd name="T8" fmla="*/ 393 w 764"/>
                <a:gd name="T9" fmla="*/ 118 h 290"/>
                <a:gd name="T10" fmla="*/ 408 w 764"/>
                <a:gd name="T11" fmla="*/ 145 h 290"/>
                <a:gd name="T12" fmla="*/ 427 w 764"/>
                <a:gd name="T13" fmla="*/ 170 h 290"/>
                <a:gd name="T14" fmla="*/ 450 w 764"/>
                <a:gd name="T15" fmla="*/ 190 h 290"/>
                <a:gd name="T16" fmla="*/ 477 w 764"/>
                <a:gd name="T17" fmla="*/ 208 h 290"/>
                <a:gd name="T18" fmla="*/ 506 w 764"/>
                <a:gd name="T19" fmla="*/ 220 h 290"/>
                <a:gd name="T20" fmla="*/ 539 w 764"/>
                <a:gd name="T21" fmla="*/ 228 h 290"/>
                <a:gd name="T22" fmla="*/ 572 w 764"/>
                <a:gd name="T23" fmla="*/ 231 h 290"/>
                <a:gd name="T24" fmla="*/ 606 w 764"/>
                <a:gd name="T25" fmla="*/ 228 h 290"/>
                <a:gd name="T26" fmla="*/ 638 w 764"/>
                <a:gd name="T27" fmla="*/ 220 h 290"/>
                <a:gd name="T28" fmla="*/ 668 w 764"/>
                <a:gd name="T29" fmla="*/ 208 h 290"/>
                <a:gd name="T30" fmla="*/ 695 w 764"/>
                <a:gd name="T31" fmla="*/ 190 h 290"/>
                <a:gd name="T32" fmla="*/ 718 w 764"/>
                <a:gd name="T33" fmla="*/ 170 h 290"/>
                <a:gd name="T34" fmla="*/ 737 w 764"/>
                <a:gd name="T35" fmla="*/ 145 h 290"/>
                <a:gd name="T36" fmla="*/ 752 w 764"/>
                <a:gd name="T37" fmla="*/ 118 h 290"/>
                <a:gd name="T38" fmla="*/ 760 w 764"/>
                <a:gd name="T39" fmla="*/ 89 h 290"/>
                <a:gd name="T40" fmla="*/ 764 w 764"/>
                <a:gd name="T41" fmla="*/ 58 h 290"/>
                <a:gd name="T42" fmla="*/ 764 w 764"/>
                <a:gd name="T43" fmla="*/ 290 h 290"/>
                <a:gd name="T44" fmla="*/ 158 w 764"/>
                <a:gd name="T45" fmla="*/ 290 h 290"/>
                <a:gd name="T46" fmla="*/ 127 w 764"/>
                <a:gd name="T47" fmla="*/ 287 h 290"/>
                <a:gd name="T48" fmla="*/ 97 w 764"/>
                <a:gd name="T49" fmla="*/ 278 h 290"/>
                <a:gd name="T50" fmla="*/ 69 w 764"/>
                <a:gd name="T51" fmla="*/ 265 h 290"/>
                <a:gd name="T52" fmla="*/ 46 w 764"/>
                <a:gd name="T53" fmla="*/ 246 h 290"/>
                <a:gd name="T54" fmla="*/ 27 w 764"/>
                <a:gd name="T55" fmla="*/ 225 h 290"/>
                <a:gd name="T56" fmla="*/ 12 w 764"/>
                <a:gd name="T57" fmla="*/ 201 h 290"/>
                <a:gd name="T58" fmla="*/ 3 w 764"/>
                <a:gd name="T59" fmla="*/ 174 h 290"/>
                <a:gd name="T60" fmla="*/ 0 w 764"/>
                <a:gd name="T61" fmla="*/ 144 h 290"/>
                <a:gd name="T62" fmla="*/ 3 w 764"/>
                <a:gd name="T63" fmla="*/ 115 h 290"/>
                <a:gd name="T64" fmla="*/ 12 w 764"/>
                <a:gd name="T65" fmla="*/ 88 h 290"/>
                <a:gd name="T66" fmla="*/ 27 w 764"/>
                <a:gd name="T67" fmla="*/ 64 h 290"/>
                <a:gd name="T68" fmla="*/ 46 w 764"/>
                <a:gd name="T69" fmla="*/ 42 h 290"/>
                <a:gd name="T70" fmla="*/ 69 w 764"/>
                <a:gd name="T71" fmla="*/ 24 h 290"/>
                <a:gd name="T72" fmla="*/ 97 w 764"/>
                <a:gd name="T73" fmla="*/ 11 h 290"/>
                <a:gd name="T74" fmla="*/ 127 w 764"/>
                <a:gd name="T75" fmla="*/ 3 h 290"/>
                <a:gd name="T76" fmla="*/ 158 w 764"/>
                <a:gd name="T7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64" h="290">
                  <a:moveTo>
                    <a:pt x="158" y="0"/>
                  </a:moveTo>
                  <a:lnTo>
                    <a:pt x="381" y="0"/>
                  </a:lnTo>
                  <a:lnTo>
                    <a:pt x="381" y="58"/>
                  </a:lnTo>
                  <a:lnTo>
                    <a:pt x="384" y="89"/>
                  </a:lnTo>
                  <a:lnTo>
                    <a:pt x="393" y="118"/>
                  </a:lnTo>
                  <a:lnTo>
                    <a:pt x="408" y="145"/>
                  </a:lnTo>
                  <a:lnTo>
                    <a:pt x="427" y="170"/>
                  </a:lnTo>
                  <a:lnTo>
                    <a:pt x="450" y="190"/>
                  </a:lnTo>
                  <a:lnTo>
                    <a:pt x="477" y="208"/>
                  </a:lnTo>
                  <a:lnTo>
                    <a:pt x="506" y="220"/>
                  </a:lnTo>
                  <a:lnTo>
                    <a:pt x="539" y="228"/>
                  </a:lnTo>
                  <a:lnTo>
                    <a:pt x="572" y="231"/>
                  </a:lnTo>
                  <a:lnTo>
                    <a:pt x="606" y="228"/>
                  </a:lnTo>
                  <a:lnTo>
                    <a:pt x="638" y="220"/>
                  </a:lnTo>
                  <a:lnTo>
                    <a:pt x="668" y="208"/>
                  </a:lnTo>
                  <a:lnTo>
                    <a:pt x="695" y="190"/>
                  </a:lnTo>
                  <a:lnTo>
                    <a:pt x="718" y="170"/>
                  </a:lnTo>
                  <a:lnTo>
                    <a:pt x="737" y="145"/>
                  </a:lnTo>
                  <a:lnTo>
                    <a:pt x="752" y="118"/>
                  </a:lnTo>
                  <a:lnTo>
                    <a:pt x="760" y="89"/>
                  </a:lnTo>
                  <a:lnTo>
                    <a:pt x="764" y="58"/>
                  </a:lnTo>
                  <a:lnTo>
                    <a:pt x="764" y="290"/>
                  </a:lnTo>
                  <a:lnTo>
                    <a:pt x="158" y="290"/>
                  </a:lnTo>
                  <a:lnTo>
                    <a:pt x="127" y="287"/>
                  </a:lnTo>
                  <a:lnTo>
                    <a:pt x="97" y="278"/>
                  </a:lnTo>
                  <a:lnTo>
                    <a:pt x="69" y="265"/>
                  </a:lnTo>
                  <a:lnTo>
                    <a:pt x="46" y="246"/>
                  </a:lnTo>
                  <a:lnTo>
                    <a:pt x="27" y="225"/>
                  </a:lnTo>
                  <a:lnTo>
                    <a:pt x="12" y="201"/>
                  </a:lnTo>
                  <a:lnTo>
                    <a:pt x="3" y="174"/>
                  </a:lnTo>
                  <a:lnTo>
                    <a:pt x="0" y="144"/>
                  </a:lnTo>
                  <a:lnTo>
                    <a:pt x="3" y="115"/>
                  </a:lnTo>
                  <a:lnTo>
                    <a:pt x="12" y="88"/>
                  </a:lnTo>
                  <a:lnTo>
                    <a:pt x="27" y="64"/>
                  </a:lnTo>
                  <a:lnTo>
                    <a:pt x="46" y="42"/>
                  </a:lnTo>
                  <a:lnTo>
                    <a:pt x="69" y="24"/>
                  </a:lnTo>
                  <a:lnTo>
                    <a:pt x="97" y="11"/>
                  </a:lnTo>
                  <a:lnTo>
                    <a:pt x="127" y="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BD4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5" name="Freeform 287">
              <a:extLst>
                <a:ext uri="{FF2B5EF4-FFF2-40B4-BE49-F238E27FC236}">
                  <a16:creationId xmlns:a16="http://schemas.microsoft.com/office/drawing/2014/main" id="{909D63E4-736E-7EF7-6CAA-A41736ED4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" y="2498"/>
              <a:ext cx="141" cy="32"/>
            </a:xfrm>
            <a:custGeom>
              <a:avLst/>
              <a:gdLst>
                <a:gd name="T0" fmla="*/ 11 w 1412"/>
                <a:gd name="T1" fmla="*/ 0 h 290"/>
                <a:gd name="T2" fmla="*/ 1253 w 1412"/>
                <a:gd name="T3" fmla="*/ 0 h 290"/>
                <a:gd name="T4" fmla="*/ 1284 w 1412"/>
                <a:gd name="T5" fmla="*/ 3 h 290"/>
                <a:gd name="T6" fmla="*/ 1314 w 1412"/>
                <a:gd name="T7" fmla="*/ 11 h 290"/>
                <a:gd name="T8" fmla="*/ 1342 w 1412"/>
                <a:gd name="T9" fmla="*/ 24 h 290"/>
                <a:gd name="T10" fmla="*/ 1365 w 1412"/>
                <a:gd name="T11" fmla="*/ 42 h 290"/>
                <a:gd name="T12" fmla="*/ 1384 w 1412"/>
                <a:gd name="T13" fmla="*/ 64 h 290"/>
                <a:gd name="T14" fmla="*/ 1399 w 1412"/>
                <a:gd name="T15" fmla="*/ 88 h 290"/>
                <a:gd name="T16" fmla="*/ 1408 w 1412"/>
                <a:gd name="T17" fmla="*/ 115 h 290"/>
                <a:gd name="T18" fmla="*/ 1412 w 1412"/>
                <a:gd name="T19" fmla="*/ 144 h 290"/>
                <a:gd name="T20" fmla="*/ 1408 w 1412"/>
                <a:gd name="T21" fmla="*/ 174 h 290"/>
                <a:gd name="T22" fmla="*/ 1399 w 1412"/>
                <a:gd name="T23" fmla="*/ 201 h 290"/>
                <a:gd name="T24" fmla="*/ 1384 w 1412"/>
                <a:gd name="T25" fmla="*/ 225 h 290"/>
                <a:gd name="T26" fmla="*/ 1365 w 1412"/>
                <a:gd name="T27" fmla="*/ 246 h 290"/>
                <a:gd name="T28" fmla="*/ 1342 w 1412"/>
                <a:gd name="T29" fmla="*/ 265 h 290"/>
                <a:gd name="T30" fmla="*/ 1314 w 1412"/>
                <a:gd name="T31" fmla="*/ 278 h 290"/>
                <a:gd name="T32" fmla="*/ 1284 w 1412"/>
                <a:gd name="T33" fmla="*/ 287 h 290"/>
                <a:gd name="T34" fmla="*/ 1253 w 1412"/>
                <a:gd name="T35" fmla="*/ 290 h 290"/>
                <a:gd name="T36" fmla="*/ 0 w 1412"/>
                <a:gd name="T37" fmla="*/ 290 h 290"/>
                <a:gd name="T38" fmla="*/ 5 w 1412"/>
                <a:gd name="T39" fmla="*/ 271 h 290"/>
                <a:gd name="T40" fmla="*/ 10 w 1412"/>
                <a:gd name="T41" fmla="*/ 252 h 290"/>
                <a:gd name="T42" fmla="*/ 11 w 1412"/>
                <a:gd name="T43" fmla="*/ 231 h 290"/>
                <a:gd name="T44" fmla="*/ 11 w 1412"/>
                <a:gd name="T4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12" h="290">
                  <a:moveTo>
                    <a:pt x="11" y="0"/>
                  </a:moveTo>
                  <a:lnTo>
                    <a:pt x="1253" y="0"/>
                  </a:lnTo>
                  <a:lnTo>
                    <a:pt x="1284" y="3"/>
                  </a:lnTo>
                  <a:lnTo>
                    <a:pt x="1314" y="11"/>
                  </a:lnTo>
                  <a:lnTo>
                    <a:pt x="1342" y="24"/>
                  </a:lnTo>
                  <a:lnTo>
                    <a:pt x="1365" y="42"/>
                  </a:lnTo>
                  <a:lnTo>
                    <a:pt x="1384" y="64"/>
                  </a:lnTo>
                  <a:lnTo>
                    <a:pt x="1399" y="88"/>
                  </a:lnTo>
                  <a:lnTo>
                    <a:pt x="1408" y="115"/>
                  </a:lnTo>
                  <a:lnTo>
                    <a:pt x="1412" y="144"/>
                  </a:lnTo>
                  <a:lnTo>
                    <a:pt x="1408" y="174"/>
                  </a:lnTo>
                  <a:lnTo>
                    <a:pt x="1399" y="201"/>
                  </a:lnTo>
                  <a:lnTo>
                    <a:pt x="1384" y="225"/>
                  </a:lnTo>
                  <a:lnTo>
                    <a:pt x="1365" y="246"/>
                  </a:lnTo>
                  <a:lnTo>
                    <a:pt x="1342" y="265"/>
                  </a:lnTo>
                  <a:lnTo>
                    <a:pt x="1314" y="278"/>
                  </a:lnTo>
                  <a:lnTo>
                    <a:pt x="1284" y="287"/>
                  </a:lnTo>
                  <a:lnTo>
                    <a:pt x="1253" y="290"/>
                  </a:lnTo>
                  <a:lnTo>
                    <a:pt x="0" y="290"/>
                  </a:lnTo>
                  <a:lnTo>
                    <a:pt x="5" y="271"/>
                  </a:lnTo>
                  <a:lnTo>
                    <a:pt x="10" y="252"/>
                  </a:lnTo>
                  <a:lnTo>
                    <a:pt x="11" y="23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BD4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288">
              <a:extLst>
                <a:ext uri="{FF2B5EF4-FFF2-40B4-BE49-F238E27FC236}">
                  <a16:creationId xmlns:a16="http://schemas.microsoft.com/office/drawing/2014/main" id="{EE671909-5F4C-D919-86D7-70880308C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" y="2562"/>
              <a:ext cx="293" cy="33"/>
            </a:xfrm>
            <a:custGeom>
              <a:avLst/>
              <a:gdLst>
                <a:gd name="T0" fmla="*/ 158 w 2928"/>
                <a:gd name="T1" fmla="*/ 0 h 290"/>
                <a:gd name="T2" fmla="*/ 775 w 2928"/>
                <a:gd name="T3" fmla="*/ 0 h 290"/>
                <a:gd name="T4" fmla="*/ 789 w 2928"/>
                <a:gd name="T5" fmla="*/ 27 h 290"/>
                <a:gd name="T6" fmla="*/ 808 w 2928"/>
                <a:gd name="T7" fmla="*/ 51 h 290"/>
                <a:gd name="T8" fmla="*/ 830 w 2928"/>
                <a:gd name="T9" fmla="*/ 73 h 290"/>
                <a:gd name="T10" fmla="*/ 857 w 2928"/>
                <a:gd name="T11" fmla="*/ 91 h 290"/>
                <a:gd name="T12" fmla="*/ 887 w 2928"/>
                <a:gd name="T13" fmla="*/ 104 h 290"/>
                <a:gd name="T14" fmla="*/ 920 w 2928"/>
                <a:gd name="T15" fmla="*/ 112 h 290"/>
                <a:gd name="T16" fmla="*/ 955 w 2928"/>
                <a:gd name="T17" fmla="*/ 115 h 290"/>
                <a:gd name="T18" fmla="*/ 989 w 2928"/>
                <a:gd name="T19" fmla="*/ 112 h 290"/>
                <a:gd name="T20" fmla="*/ 1021 w 2928"/>
                <a:gd name="T21" fmla="*/ 104 h 290"/>
                <a:gd name="T22" fmla="*/ 1051 w 2928"/>
                <a:gd name="T23" fmla="*/ 91 h 290"/>
                <a:gd name="T24" fmla="*/ 1078 w 2928"/>
                <a:gd name="T25" fmla="*/ 73 h 290"/>
                <a:gd name="T26" fmla="*/ 1101 w 2928"/>
                <a:gd name="T27" fmla="*/ 51 h 290"/>
                <a:gd name="T28" fmla="*/ 1120 w 2928"/>
                <a:gd name="T29" fmla="*/ 27 h 290"/>
                <a:gd name="T30" fmla="*/ 1133 w 2928"/>
                <a:gd name="T31" fmla="*/ 0 h 290"/>
                <a:gd name="T32" fmla="*/ 2769 w 2928"/>
                <a:gd name="T33" fmla="*/ 0 h 290"/>
                <a:gd name="T34" fmla="*/ 2800 w 2928"/>
                <a:gd name="T35" fmla="*/ 3 h 290"/>
                <a:gd name="T36" fmla="*/ 2830 w 2928"/>
                <a:gd name="T37" fmla="*/ 11 h 290"/>
                <a:gd name="T38" fmla="*/ 2858 w 2928"/>
                <a:gd name="T39" fmla="*/ 24 h 290"/>
                <a:gd name="T40" fmla="*/ 2881 w 2928"/>
                <a:gd name="T41" fmla="*/ 42 h 290"/>
                <a:gd name="T42" fmla="*/ 2900 w 2928"/>
                <a:gd name="T43" fmla="*/ 63 h 290"/>
                <a:gd name="T44" fmla="*/ 2915 w 2928"/>
                <a:gd name="T45" fmla="*/ 88 h 290"/>
                <a:gd name="T46" fmla="*/ 2924 w 2928"/>
                <a:gd name="T47" fmla="*/ 115 h 290"/>
                <a:gd name="T48" fmla="*/ 2928 w 2928"/>
                <a:gd name="T49" fmla="*/ 144 h 290"/>
                <a:gd name="T50" fmla="*/ 2924 w 2928"/>
                <a:gd name="T51" fmla="*/ 173 h 290"/>
                <a:gd name="T52" fmla="*/ 2915 w 2928"/>
                <a:gd name="T53" fmla="*/ 201 h 290"/>
                <a:gd name="T54" fmla="*/ 2900 w 2928"/>
                <a:gd name="T55" fmla="*/ 225 h 290"/>
                <a:gd name="T56" fmla="*/ 2881 w 2928"/>
                <a:gd name="T57" fmla="*/ 246 h 290"/>
                <a:gd name="T58" fmla="*/ 2858 w 2928"/>
                <a:gd name="T59" fmla="*/ 264 h 290"/>
                <a:gd name="T60" fmla="*/ 2830 w 2928"/>
                <a:gd name="T61" fmla="*/ 277 h 290"/>
                <a:gd name="T62" fmla="*/ 2800 w 2928"/>
                <a:gd name="T63" fmla="*/ 287 h 290"/>
                <a:gd name="T64" fmla="*/ 2769 w 2928"/>
                <a:gd name="T65" fmla="*/ 290 h 290"/>
                <a:gd name="T66" fmla="*/ 158 w 2928"/>
                <a:gd name="T67" fmla="*/ 290 h 290"/>
                <a:gd name="T68" fmla="*/ 127 w 2928"/>
                <a:gd name="T69" fmla="*/ 287 h 290"/>
                <a:gd name="T70" fmla="*/ 97 w 2928"/>
                <a:gd name="T71" fmla="*/ 277 h 290"/>
                <a:gd name="T72" fmla="*/ 69 w 2928"/>
                <a:gd name="T73" fmla="*/ 264 h 290"/>
                <a:gd name="T74" fmla="*/ 46 w 2928"/>
                <a:gd name="T75" fmla="*/ 246 h 290"/>
                <a:gd name="T76" fmla="*/ 27 w 2928"/>
                <a:gd name="T77" fmla="*/ 225 h 290"/>
                <a:gd name="T78" fmla="*/ 12 w 2928"/>
                <a:gd name="T79" fmla="*/ 201 h 290"/>
                <a:gd name="T80" fmla="*/ 3 w 2928"/>
                <a:gd name="T81" fmla="*/ 173 h 290"/>
                <a:gd name="T82" fmla="*/ 0 w 2928"/>
                <a:gd name="T83" fmla="*/ 144 h 290"/>
                <a:gd name="T84" fmla="*/ 3 w 2928"/>
                <a:gd name="T85" fmla="*/ 115 h 290"/>
                <a:gd name="T86" fmla="*/ 12 w 2928"/>
                <a:gd name="T87" fmla="*/ 88 h 290"/>
                <a:gd name="T88" fmla="*/ 27 w 2928"/>
                <a:gd name="T89" fmla="*/ 63 h 290"/>
                <a:gd name="T90" fmla="*/ 46 w 2928"/>
                <a:gd name="T91" fmla="*/ 42 h 290"/>
                <a:gd name="T92" fmla="*/ 69 w 2928"/>
                <a:gd name="T93" fmla="*/ 24 h 290"/>
                <a:gd name="T94" fmla="*/ 97 w 2928"/>
                <a:gd name="T95" fmla="*/ 11 h 290"/>
                <a:gd name="T96" fmla="*/ 127 w 2928"/>
                <a:gd name="T97" fmla="*/ 3 h 290"/>
                <a:gd name="T98" fmla="*/ 158 w 2928"/>
                <a:gd name="T99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28" h="290">
                  <a:moveTo>
                    <a:pt x="158" y="0"/>
                  </a:moveTo>
                  <a:lnTo>
                    <a:pt x="775" y="0"/>
                  </a:lnTo>
                  <a:lnTo>
                    <a:pt x="789" y="27"/>
                  </a:lnTo>
                  <a:lnTo>
                    <a:pt x="808" y="51"/>
                  </a:lnTo>
                  <a:lnTo>
                    <a:pt x="830" y="73"/>
                  </a:lnTo>
                  <a:lnTo>
                    <a:pt x="857" y="91"/>
                  </a:lnTo>
                  <a:lnTo>
                    <a:pt x="887" y="104"/>
                  </a:lnTo>
                  <a:lnTo>
                    <a:pt x="920" y="112"/>
                  </a:lnTo>
                  <a:lnTo>
                    <a:pt x="955" y="115"/>
                  </a:lnTo>
                  <a:lnTo>
                    <a:pt x="989" y="112"/>
                  </a:lnTo>
                  <a:lnTo>
                    <a:pt x="1021" y="104"/>
                  </a:lnTo>
                  <a:lnTo>
                    <a:pt x="1051" y="91"/>
                  </a:lnTo>
                  <a:lnTo>
                    <a:pt x="1078" y="73"/>
                  </a:lnTo>
                  <a:lnTo>
                    <a:pt x="1101" y="51"/>
                  </a:lnTo>
                  <a:lnTo>
                    <a:pt x="1120" y="27"/>
                  </a:lnTo>
                  <a:lnTo>
                    <a:pt x="1133" y="0"/>
                  </a:lnTo>
                  <a:lnTo>
                    <a:pt x="2769" y="0"/>
                  </a:lnTo>
                  <a:lnTo>
                    <a:pt x="2800" y="3"/>
                  </a:lnTo>
                  <a:lnTo>
                    <a:pt x="2830" y="11"/>
                  </a:lnTo>
                  <a:lnTo>
                    <a:pt x="2858" y="24"/>
                  </a:lnTo>
                  <a:lnTo>
                    <a:pt x="2881" y="42"/>
                  </a:lnTo>
                  <a:lnTo>
                    <a:pt x="2900" y="63"/>
                  </a:lnTo>
                  <a:lnTo>
                    <a:pt x="2915" y="88"/>
                  </a:lnTo>
                  <a:lnTo>
                    <a:pt x="2924" y="115"/>
                  </a:lnTo>
                  <a:lnTo>
                    <a:pt x="2928" y="144"/>
                  </a:lnTo>
                  <a:lnTo>
                    <a:pt x="2924" y="173"/>
                  </a:lnTo>
                  <a:lnTo>
                    <a:pt x="2915" y="201"/>
                  </a:lnTo>
                  <a:lnTo>
                    <a:pt x="2900" y="225"/>
                  </a:lnTo>
                  <a:lnTo>
                    <a:pt x="2881" y="246"/>
                  </a:lnTo>
                  <a:lnTo>
                    <a:pt x="2858" y="264"/>
                  </a:lnTo>
                  <a:lnTo>
                    <a:pt x="2830" y="277"/>
                  </a:lnTo>
                  <a:lnTo>
                    <a:pt x="2800" y="287"/>
                  </a:lnTo>
                  <a:lnTo>
                    <a:pt x="2769" y="290"/>
                  </a:lnTo>
                  <a:lnTo>
                    <a:pt x="158" y="290"/>
                  </a:lnTo>
                  <a:lnTo>
                    <a:pt x="127" y="287"/>
                  </a:lnTo>
                  <a:lnTo>
                    <a:pt x="97" y="277"/>
                  </a:lnTo>
                  <a:lnTo>
                    <a:pt x="69" y="264"/>
                  </a:lnTo>
                  <a:lnTo>
                    <a:pt x="46" y="246"/>
                  </a:lnTo>
                  <a:lnTo>
                    <a:pt x="27" y="225"/>
                  </a:lnTo>
                  <a:lnTo>
                    <a:pt x="12" y="201"/>
                  </a:lnTo>
                  <a:lnTo>
                    <a:pt x="3" y="173"/>
                  </a:lnTo>
                  <a:lnTo>
                    <a:pt x="0" y="144"/>
                  </a:lnTo>
                  <a:lnTo>
                    <a:pt x="3" y="115"/>
                  </a:lnTo>
                  <a:lnTo>
                    <a:pt x="12" y="88"/>
                  </a:lnTo>
                  <a:lnTo>
                    <a:pt x="27" y="63"/>
                  </a:lnTo>
                  <a:lnTo>
                    <a:pt x="46" y="42"/>
                  </a:lnTo>
                  <a:lnTo>
                    <a:pt x="69" y="24"/>
                  </a:lnTo>
                  <a:lnTo>
                    <a:pt x="97" y="11"/>
                  </a:lnTo>
                  <a:lnTo>
                    <a:pt x="127" y="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BD4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7" name="Freeform 289">
              <a:extLst>
                <a:ext uri="{FF2B5EF4-FFF2-40B4-BE49-F238E27FC236}">
                  <a16:creationId xmlns:a16="http://schemas.microsoft.com/office/drawing/2014/main" id="{0398DDE6-053C-8113-E5AE-C7BC7568B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" y="2595"/>
              <a:ext cx="293" cy="32"/>
            </a:xfrm>
            <a:custGeom>
              <a:avLst/>
              <a:gdLst>
                <a:gd name="T0" fmla="*/ 158 w 2928"/>
                <a:gd name="T1" fmla="*/ 0 h 289"/>
                <a:gd name="T2" fmla="*/ 2769 w 2928"/>
                <a:gd name="T3" fmla="*/ 0 h 289"/>
                <a:gd name="T4" fmla="*/ 2800 w 2928"/>
                <a:gd name="T5" fmla="*/ 2 h 289"/>
                <a:gd name="T6" fmla="*/ 2830 w 2928"/>
                <a:gd name="T7" fmla="*/ 11 h 289"/>
                <a:gd name="T8" fmla="*/ 2858 w 2928"/>
                <a:gd name="T9" fmla="*/ 24 h 289"/>
                <a:gd name="T10" fmla="*/ 2881 w 2928"/>
                <a:gd name="T11" fmla="*/ 42 h 289"/>
                <a:gd name="T12" fmla="*/ 2900 w 2928"/>
                <a:gd name="T13" fmla="*/ 63 h 289"/>
                <a:gd name="T14" fmla="*/ 2915 w 2928"/>
                <a:gd name="T15" fmla="*/ 87 h 289"/>
                <a:gd name="T16" fmla="*/ 2924 w 2928"/>
                <a:gd name="T17" fmla="*/ 115 h 289"/>
                <a:gd name="T18" fmla="*/ 2928 w 2928"/>
                <a:gd name="T19" fmla="*/ 144 h 289"/>
                <a:gd name="T20" fmla="*/ 2924 w 2928"/>
                <a:gd name="T21" fmla="*/ 173 h 289"/>
                <a:gd name="T22" fmla="*/ 2915 w 2928"/>
                <a:gd name="T23" fmla="*/ 201 h 289"/>
                <a:gd name="T24" fmla="*/ 2900 w 2928"/>
                <a:gd name="T25" fmla="*/ 225 h 289"/>
                <a:gd name="T26" fmla="*/ 2881 w 2928"/>
                <a:gd name="T27" fmla="*/ 246 h 289"/>
                <a:gd name="T28" fmla="*/ 2858 w 2928"/>
                <a:gd name="T29" fmla="*/ 264 h 289"/>
                <a:gd name="T30" fmla="*/ 2830 w 2928"/>
                <a:gd name="T31" fmla="*/ 277 h 289"/>
                <a:gd name="T32" fmla="*/ 2800 w 2928"/>
                <a:gd name="T33" fmla="*/ 286 h 289"/>
                <a:gd name="T34" fmla="*/ 2769 w 2928"/>
                <a:gd name="T35" fmla="*/ 289 h 289"/>
                <a:gd name="T36" fmla="*/ 1134 w 2928"/>
                <a:gd name="T37" fmla="*/ 289 h 289"/>
                <a:gd name="T38" fmla="*/ 1142 w 2928"/>
                <a:gd name="T39" fmla="*/ 261 h 289"/>
                <a:gd name="T40" fmla="*/ 1145 w 2928"/>
                <a:gd name="T41" fmla="*/ 231 h 289"/>
                <a:gd name="T42" fmla="*/ 1142 w 2928"/>
                <a:gd name="T43" fmla="*/ 199 h 289"/>
                <a:gd name="T44" fmla="*/ 1133 w 2928"/>
                <a:gd name="T45" fmla="*/ 170 h 289"/>
                <a:gd name="T46" fmla="*/ 1119 w 2928"/>
                <a:gd name="T47" fmla="*/ 143 h 289"/>
                <a:gd name="T48" fmla="*/ 1100 w 2928"/>
                <a:gd name="T49" fmla="*/ 119 h 289"/>
                <a:gd name="T50" fmla="*/ 1078 w 2928"/>
                <a:gd name="T51" fmla="*/ 97 h 289"/>
                <a:gd name="T52" fmla="*/ 1051 w 2928"/>
                <a:gd name="T53" fmla="*/ 80 h 289"/>
                <a:gd name="T54" fmla="*/ 1021 w 2928"/>
                <a:gd name="T55" fmla="*/ 67 h 289"/>
                <a:gd name="T56" fmla="*/ 989 w 2928"/>
                <a:gd name="T57" fmla="*/ 59 h 289"/>
                <a:gd name="T58" fmla="*/ 955 w 2928"/>
                <a:gd name="T59" fmla="*/ 57 h 289"/>
                <a:gd name="T60" fmla="*/ 920 w 2928"/>
                <a:gd name="T61" fmla="*/ 59 h 289"/>
                <a:gd name="T62" fmla="*/ 888 w 2928"/>
                <a:gd name="T63" fmla="*/ 67 h 289"/>
                <a:gd name="T64" fmla="*/ 858 w 2928"/>
                <a:gd name="T65" fmla="*/ 80 h 289"/>
                <a:gd name="T66" fmla="*/ 831 w 2928"/>
                <a:gd name="T67" fmla="*/ 97 h 289"/>
                <a:gd name="T68" fmla="*/ 808 w 2928"/>
                <a:gd name="T69" fmla="*/ 119 h 289"/>
                <a:gd name="T70" fmla="*/ 789 w 2928"/>
                <a:gd name="T71" fmla="*/ 143 h 289"/>
                <a:gd name="T72" fmla="*/ 775 w 2928"/>
                <a:gd name="T73" fmla="*/ 170 h 289"/>
                <a:gd name="T74" fmla="*/ 766 w 2928"/>
                <a:gd name="T75" fmla="*/ 199 h 289"/>
                <a:gd name="T76" fmla="*/ 764 w 2928"/>
                <a:gd name="T77" fmla="*/ 231 h 289"/>
                <a:gd name="T78" fmla="*/ 765 w 2928"/>
                <a:gd name="T79" fmla="*/ 251 h 289"/>
                <a:gd name="T80" fmla="*/ 769 w 2928"/>
                <a:gd name="T81" fmla="*/ 270 h 289"/>
                <a:gd name="T82" fmla="*/ 775 w 2928"/>
                <a:gd name="T83" fmla="*/ 289 h 289"/>
                <a:gd name="T84" fmla="*/ 158 w 2928"/>
                <a:gd name="T85" fmla="*/ 289 h 289"/>
                <a:gd name="T86" fmla="*/ 127 w 2928"/>
                <a:gd name="T87" fmla="*/ 286 h 289"/>
                <a:gd name="T88" fmla="*/ 97 w 2928"/>
                <a:gd name="T89" fmla="*/ 277 h 289"/>
                <a:gd name="T90" fmla="*/ 69 w 2928"/>
                <a:gd name="T91" fmla="*/ 264 h 289"/>
                <a:gd name="T92" fmla="*/ 46 w 2928"/>
                <a:gd name="T93" fmla="*/ 246 h 289"/>
                <a:gd name="T94" fmla="*/ 27 w 2928"/>
                <a:gd name="T95" fmla="*/ 225 h 289"/>
                <a:gd name="T96" fmla="*/ 12 w 2928"/>
                <a:gd name="T97" fmla="*/ 201 h 289"/>
                <a:gd name="T98" fmla="*/ 3 w 2928"/>
                <a:gd name="T99" fmla="*/ 173 h 289"/>
                <a:gd name="T100" fmla="*/ 0 w 2928"/>
                <a:gd name="T101" fmla="*/ 144 h 289"/>
                <a:gd name="T102" fmla="*/ 3 w 2928"/>
                <a:gd name="T103" fmla="*/ 115 h 289"/>
                <a:gd name="T104" fmla="*/ 12 w 2928"/>
                <a:gd name="T105" fmla="*/ 87 h 289"/>
                <a:gd name="T106" fmla="*/ 27 w 2928"/>
                <a:gd name="T107" fmla="*/ 63 h 289"/>
                <a:gd name="T108" fmla="*/ 46 w 2928"/>
                <a:gd name="T109" fmla="*/ 42 h 289"/>
                <a:gd name="T110" fmla="*/ 69 w 2928"/>
                <a:gd name="T111" fmla="*/ 24 h 289"/>
                <a:gd name="T112" fmla="*/ 97 w 2928"/>
                <a:gd name="T113" fmla="*/ 11 h 289"/>
                <a:gd name="T114" fmla="*/ 127 w 2928"/>
                <a:gd name="T115" fmla="*/ 2 h 289"/>
                <a:gd name="T116" fmla="*/ 158 w 2928"/>
                <a:gd name="T11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28" h="289">
                  <a:moveTo>
                    <a:pt x="158" y="0"/>
                  </a:moveTo>
                  <a:lnTo>
                    <a:pt x="2769" y="0"/>
                  </a:lnTo>
                  <a:lnTo>
                    <a:pt x="2800" y="2"/>
                  </a:lnTo>
                  <a:lnTo>
                    <a:pt x="2830" y="11"/>
                  </a:lnTo>
                  <a:lnTo>
                    <a:pt x="2858" y="24"/>
                  </a:lnTo>
                  <a:lnTo>
                    <a:pt x="2881" y="42"/>
                  </a:lnTo>
                  <a:lnTo>
                    <a:pt x="2900" y="63"/>
                  </a:lnTo>
                  <a:lnTo>
                    <a:pt x="2915" y="87"/>
                  </a:lnTo>
                  <a:lnTo>
                    <a:pt x="2924" y="115"/>
                  </a:lnTo>
                  <a:lnTo>
                    <a:pt x="2928" y="144"/>
                  </a:lnTo>
                  <a:lnTo>
                    <a:pt x="2924" y="173"/>
                  </a:lnTo>
                  <a:lnTo>
                    <a:pt x="2915" y="201"/>
                  </a:lnTo>
                  <a:lnTo>
                    <a:pt x="2900" y="225"/>
                  </a:lnTo>
                  <a:lnTo>
                    <a:pt x="2881" y="246"/>
                  </a:lnTo>
                  <a:lnTo>
                    <a:pt x="2858" y="264"/>
                  </a:lnTo>
                  <a:lnTo>
                    <a:pt x="2830" y="277"/>
                  </a:lnTo>
                  <a:lnTo>
                    <a:pt x="2800" y="286"/>
                  </a:lnTo>
                  <a:lnTo>
                    <a:pt x="2769" y="289"/>
                  </a:lnTo>
                  <a:lnTo>
                    <a:pt x="1134" y="289"/>
                  </a:lnTo>
                  <a:lnTo>
                    <a:pt x="1142" y="261"/>
                  </a:lnTo>
                  <a:lnTo>
                    <a:pt x="1145" y="231"/>
                  </a:lnTo>
                  <a:lnTo>
                    <a:pt x="1142" y="199"/>
                  </a:lnTo>
                  <a:lnTo>
                    <a:pt x="1133" y="170"/>
                  </a:lnTo>
                  <a:lnTo>
                    <a:pt x="1119" y="143"/>
                  </a:lnTo>
                  <a:lnTo>
                    <a:pt x="1100" y="119"/>
                  </a:lnTo>
                  <a:lnTo>
                    <a:pt x="1078" y="97"/>
                  </a:lnTo>
                  <a:lnTo>
                    <a:pt x="1051" y="80"/>
                  </a:lnTo>
                  <a:lnTo>
                    <a:pt x="1021" y="67"/>
                  </a:lnTo>
                  <a:lnTo>
                    <a:pt x="989" y="59"/>
                  </a:lnTo>
                  <a:lnTo>
                    <a:pt x="955" y="57"/>
                  </a:lnTo>
                  <a:lnTo>
                    <a:pt x="920" y="59"/>
                  </a:lnTo>
                  <a:lnTo>
                    <a:pt x="888" y="67"/>
                  </a:lnTo>
                  <a:lnTo>
                    <a:pt x="858" y="80"/>
                  </a:lnTo>
                  <a:lnTo>
                    <a:pt x="831" y="97"/>
                  </a:lnTo>
                  <a:lnTo>
                    <a:pt x="808" y="119"/>
                  </a:lnTo>
                  <a:lnTo>
                    <a:pt x="789" y="143"/>
                  </a:lnTo>
                  <a:lnTo>
                    <a:pt x="775" y="170"/>
                  </a:lnTo>
                  <a:lnTo>
                    <a:pt x="766" y="199"/>
                  </a:lnTo>
                  <a:lnTo>
                    <a:pt x="764" y="231"/>
                  </a:lnTo>
                  <a:lnTo>
                    <a:pt x="765" y="251"/>
                  </a:lnTo>
                  <a:lnTo>
                    <a:pt x="769" y="270"/>
                  </a:lnTo>
                  <a:lnTo>
                    <a:pt x="775" y="289"/>
                  </a:lnTo>
                  <a:lnTo>
                    <a:pt x="158" y="289"/>
                  </a:lnTo>
                  <a:lnTo>
                    <a:pt x="127" y="286"/>
                  </a:lnTo>
                  <a:lnTo>
                    <a:pt x="97" y="277"/>
                  </a:lnTo>
                  <a:lnTo>
                    <a:pt x="69" y="264"/>
                  </a:lnTo>
                  <a:lnTo>
                    <a:pt x="46" y="246"/>
                  </a:lnTo>
                  <a:lnTo>
                    <a:pt x="27" y="225"/>
                  </a:lnTo>
                  <a:lnTo>
                    <a:pt x="12" y="201"/>
                  </a:lnTo>
                  <a:lnTo>
                    <a:pt x="3" y="173"/>
                  </a:lnTo>
                  <a:lnTo>
                    <a:pt x="0" y="144"/>
                  </a:lnTo>
                  <a:lnTo>
                    <a:pt x="3" y="115"/>
                  </a:lnTo>
                  <a:lnTo>
                    <a:pt x="12" y="87"/>
                  </a:lnTo>
                  <a:lnTo>
                    <a:pt x="27" y="63"/>
                  </a:lnTo>
                  <a:lnTo>
                    <a:pt x="46" y="42"/>
                  </a:lnTo>
                  <a:lnTo>
                    <a:pt x="69" y="24"/>
                  </a:lnTo>
                  <a:lnTo>
                    <a:pt x="97" y="11"/>
                  </a:lnTo>
                  <a:lnTo>
                    <a:pt x="127" y="2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EAF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8" name="Freeform 290">
              <a:extLst>
                <a:ext uri="{FF2B5EF4-FFF2-40B4-BE49-F238E27FC236}">
                  <a16:creationId xmlns:a16="http://schemas.microsoft.com/office/drawing/2014/main" id="{56165CEB-520B-968C-B0FB-A66505A76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" y="2627"/>
              <a:ext cx="293" cy="32"/>
            </a:xfrm>
            <a:custGeom>
              <a:avLst/>
              <a:gdLst>
                <a:gd name="T0" fmla="*/ 158 w 2928"/>
                <a:gd name="T1" fmla="*/ 0 h 289"/>
                <a:gd name="T2" fmla="*/ 775 w 2928"/>
                <a:gd name="T3" fmla="*/ 0 h 289"/>
                <a:gd name="T4" fmla="*/ 789 w 2928"/>
                <a:gd name="T5" fmla="*/ 28 h 289"/>
                <a:gd name="T6" fmla="*/ 808 w 2928"/>
                <a:gd name="T7" fmla="*/ 52 h 289"/>
                <a:gd name="T8" fmla="*/ 830 w 2928"/>
                <a:gd name="T9" fmla="*/ 74 h 289"/>
                <a:gd name="T10" fmla="*/ 857 w 2928"/>
                <a:gd name="T11" fmla="*/ 91 h 289"/>
                <a:gd name="T12" fmla="*/ 887 w 2928"/>
                <a:gd name="T13" fmla="*/ 104 h 289"/>
                <a:gd name="T14" fmla="*/ 920 w 2928"/>
                <a:gd name="T15" fmla="*/ 112 h 289"/>
                <a:gd name="T16" fmla="*/ 955 w 2928"/>
                <a:gd name="T17" fmla="*/ 115 h 289"/>
                <a:gd name="T18" fmla="*/ 989 w 2928"/>
                <a:gd name="T19" fmla="*/ 112 h 289"/>
                <a:gd name="T20" fmla="*/ 1021 w 2928"/>
                <a:gd name="T21" fmla="*/ 104 h 289"/>
                <a:gd name="T22" fmla="*/ 1051 w 2928"/>
                <a:gd name="T23" fmla="*/ 91 h 289"/>
                <a:gd name="T24" fmla="*/ 1078 w 2928"/>
                <a:gd name="T25" fmla="*/ 74 h 289"/>
                <a:gd name="T26" fmla="*/ 1101 w 2928"/>
                <a:gd name="T27" fmla="*/ 52 h 289"/>
                <a:gd name="T28" fmla="*/ 1120 w 2928"/>
                <a:gd name="T29" fmla="*/ 28 h 289"/>
                <a:gd name="T30" fmla="*/ 1134 w 2928"/>
                <a:gd name="T31" fmla="*/ 0 h 289"/>
                <a:gd name="T32" fmla="*/ 2769 w 2928"/>
                <a:gd name="T33" fmla="*/ 0 h 289"/>
                <a:gd name="T34" fmla="*/ 2800 w 2928"/>
                <a:gd name="T35" fmla="*/ 2 h 289"/>
                <a:gd name="T36" fmla="*/ 2830 w 2928"/>
                <a:gd name="T37" fmla="*/ 11 h 289"/>
                <a:gd name="T38" fmla="*/ 2858 w 2928"/>
                <a:gd name="T39" fmla="*/ 25 h 289"/>
                <a:gd name="T40" fmla="*/ 2881 w 2928"/>
                <a:gd name="T41" fmla="*/ 43 h 289"/>
                <a:gd name="T42" fmla="*/ 2900 w 2928"/>
                <a:gd name="T43" fmla="*/ 64 h 289"/>
                <a:gd name="T44" fmla="*/ 2915 w 2928"/>
                <a:gd name="T45" fmla="*/ 88 h 289"/>
                <a:gd name="T46" fmla="*/ 2924 w 2928"/>
                <a:gd name="T47" fmla="*/ 115 h 289"/>
                <a:gd name="T48" fmla="*/ 2928 w 2928"/>
                <a:gd name="T49" fmla="*/ 145 h 289"/>
                <a:gd name="T50" fmla="*/ 2924 w 2928"/>
                <a:gd name="T51" fmla="*/ 174 h 289"/>
                <a:gd name="T52" fmla="*/ 2915 w 2928"/>
                <a:gd name="T53" fmla="*/ 201 h 289"/>
                <a:gd name="T54" fmla="*/ 2900 w 2928"/>
                <a:gd name="T55" fmla="*/ 226 h 289"/>
                <a:gd name="T56" fmla="*/ 2881 w 2928"/>
                <a:gd name="T57" fmla="*/ 247 h 289"/>
                <a:gd name="T58" fmla="*/ 2858 w 2928"/>
                <a:gd name="T59" fmla="*/ 265 h 289"/>
                <a:gd name="T60" fmla="*/ 2830 w 2928"/>
                <a:gd name="T61" fmla="*/ 278 h 289"/>
                <a:gd name="T62" fmla="*/ 2800 w 2928"/>
                <a:gd name="T63" fmla="*/ 287 h 289"/>
                <a:gd name="T64" fmla="*/ 2769 w 2928"/>
                <a:gd name="T65" fmla="*/ 289 h 289"/>
                <a:gd name="T66" fmla="*/ 158 w 2928"/>
                <a:gd name="T67" fmla="*/ 289 h 289"/>
                <a:gd name="T68" fmla="*/ 127 w 2928"/>
                <a:gd name="T69" fmla="*/ 287 h 289"/>
                <a:gd name="T70" fmla="*/ 97 w 2928"/>
                <a:gd name="T71" fmla="*/ 278 h 289"/>
                <a:gd name="T72" fmla="*/ 69 w 2928"/>
                <a:gd name="T73" fmla="*/ 265 h 289"/>
                <a:gd name="T74" fmla="*/ 46 w 2928"/>
                <a:gd name="T75" fmla="*/ 247 h 289"/>
                <a:gd name="T76" fmla="*/ 27 w 2928"/>
                <a:gd name="T77" fmla="*/ 226 h 289"/>
                <a:gd name="T78" fmla="*/ 12 w 2928"/>
                <a:gd name="T79" fmla="*/ 201 h 289"/>
                <a:gd name="T80" fmla="*/ 3 w 2928"/>
                <a:gd name="T81" fmla="*/ 174 h 289"/>
                <a:gd name="T82" fmla="*/ 0 w 2928"/>
                <a:gd name="T83" fmla="*/ 145 h 289"/>
                <a:gd name="T84" fmla="*/ 3 w 2928"/>
                <a:gd name="T85" fmla="*/ 115 h 289"/>
                <a:gd name="T86" fmla="*/ 12 w 2928"/>
                <a:gd name="T87" fmla="*/ 88 h 289"/>
                <a:gd name="T88" fmla="*/ 27 w 2928"/>
                <a:gd name="T89" fmla="*/ 64 h 289"/>
                <a:gd name="T90" fmla="*/ 46 w 2928"/>
                <a:gd name="T91" fmla="*/ 43 h 289"/>
                <a:gd name="T92" fmla="*/ 69 w 2928"/>
                <a:gd name="T93" fmla="*/ 25 h 289"/>
                <a:gd name="T94" fmla="*/ 97 w 2928"/>
                <a:gd name="T95" fmla="*/ 11 h 289"/>
                <a:gd name="T96" fmla="*/ 127 w 2928"/>
                <a:gd name="T97" fmla="*/ 2 h 289"/>
                <a:gd name="T98" fmla="*/ 158 w 2928"/>
                <a:gd name="T9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28" h="289">
                  <a:moveTo>
                    <a:pt x="158" y="0"/>
                  </a:moveTo>
                  <a:lnTo>
                    <a:pt x="775" y="0"/>
                  </a:lnTo>
                  <a:lnTo>
                    <a:pt x="789" y="28"/>
                  </a:lnTo>
                  <a:lnTo>
                    <a:pt x="808" y="52"/>
                  </a:lnTo>
                  <a:lnTo>
                    <a:pt x="830" y="74"/>
                  </a:lnTo>
                  <a:lnTo>
                    <a:pt x="857" y="91"/>
                  </a:lnTo>
                  <a:lnTo>
                    <a:pt x="887" y="104"/>
                  </a:lnTo>
                  <a:lnTo>
                    <a:pt x="920" y="112"/>
                  </a:lnTo>
                  <a:lnTo>
                    <a:pt x="955" y="115"/>
                  </a:lnTo>
                  <a:lnTo>
                    <a:pt x="989" y="112"/>
                  </a:lnTo>
                  <a:lnTo>
                    <a:pt x="1021" y="104"/>
                  </a:lnTo>
                  <a:lnTo>
                    <a:pt x="1051" y="91"/>
                  </a:lnTo>
                  <a:lnTo>
                    <a:pt x="1078" y="74"/>
                  </a:lnTo>
                  <a:lnTo>
                    <a:pt x="1101" y="52"/>
                  </a:lnTo>
                  <a:lnTo>
                    <a:pt x="1120" y="28"/>
                  </a:lnTo>
                  <a:lnTo>
                    <a:pt x="1134" y="0"/>
                  </a:lnTo>
                  <a:lnTo>
                    <a:pt x="2769" y="0"/>
                  </a:lnTo>
                  <a:lnTo>
                    <a:pt x="2800" y="2"/>
                  </a:lnTo>
                  <a:lnTo>
                    <a:pt x="2830" y="11"/>
                  </a:lnTo>
                  <a:lnTo>
                    <a:pt x="2858" y="25"/>
                  </a:lnTo>
                  <a:lnTo>
                    <a:pt x="2881" y="43"/>
                  </a:lnTo>
                  <a:lnTo>
                    <a:pt x="2900" y="64"/>
                  </a:lnTo>
                  <a:lnTo>
                    <a:pt x="2915" y="88"/>
                  </a:lnTo>
                  <a:lnTo>
                    <a:pt x="2924" y="115"/>
                  </a:lnTo>
                  <a:lnTo>
                    <a:pt x="2928" y="145"/>
                  </a:lnTo>
                  <a:lnTo>
                    <a:pt x="2924" y="174"/>
                  </a:lnTo>
                  <a:lnTo>
                    <a:pt x="2915" y="201"/>
                  </a:lnTo>
                  <a:lnTo>
                    <a:pt x="2900" y="226"/>
                  </a:lnTo>
                  <a:lnTo>
                    <a:pt x="2881" y="247"/>
                  </a:lnTo>
                  <a:lnTo>
                    <a:pt x="2858" y="265"/>
                  </a:lnTo>
                  <a:lnTo>
                    <a:pt x="2830" y="278"/>
                  </a:lnTo>
                  <a:lnTo>
                    <a:pt x="2800" y="287"/>
                  </a:lnTo>
                  <a:lnTo>
                    <a:pt x="2769" y="289"/>
                  </a:lnTo>
                  <a:lnTo>
                    <a:pt x="158" y="289"/>
                  </a:lnTo>
                  <a:lnTo>
                    <a:pt x="127" y="287"/>
                  </a:lnTo>
                  <a:lnTo>
                    <a:pt x="97" y="278"/>
                  </a:lnTo>
                  <a:lnTo>
                    <a:pt x="69" y="265"/>
                  </a:lnTo>
                  <a:lnTo>
                    <a:pt x="46" y="247"/>
                  </a:lnTo>
                  <a:lnTo>
                    <a:pt x="27" y="226"/>
                  </a:lnTo>
                  <a:lnTo>
                    <a:pt x="12" y="201"/>
                  </a:lnTo>
                  <a:lnTo>
                    <a:pt x="3" y="174"/>
                  </a:lnTo>
                  <a:lnTo>
                    <a:pt x="0" y="145"/>
                  </a:lnTo>
                  <a:lnTo>
                    <a:pt x="3" y="115"/>
                  </a:lnTo>
                  <a:lnTo>
                    <a:pt x="12" y="88"/>
                  </a:lnTo>
                  <a:lnTo>
                    <a:pt x="27" y="64"/>
                  </a:lnTo>
                  <a:lnTo>
                    <a:pt x="46" y="43"/>
                  </a:lnTo>
                  <a:lnTo>
                    <a:pt x="69" y="25"/>
                  </a:lnTo>
                  <a:lnTo>
                    <a:pt x="97" y="11"/>
                  </a:lnTo>
                  <a:lnTo>
                    <a:pt x="127" y="2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BD4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9" name="Freeform 291">
              <a:extLst>
                <a:ext uri="{FF2B5EF4-FFF2-40B4-BE49-F238E27FC236}">
                  <a16:creationId xmlns:a16="http://schemas.microsoft.com/office/drawing/2014/main" id="{0BD9683D-4539-2D6C-845C-380532BF9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" y="2472"/>
              <a:ext cx="281" cy="103"/>
            </a:xfrm>
            <a:custGeom>
              <a:avLst/>
              <a:gdLst>
                <a:gd name="T0" fmla="*/ 2801 w 2801"/>
                <a:gd name="T1" fmla="*/ 0 h 927"/>
                <a:gd name="T2" fmla="*/ 1464 w 2801"/>
                <a:gd name="T3" fmla="*/ 232 h 927"/>
                <a:gd name="T4" fmla="*/ 1462 w 2801"/>
                <a:gd name="T5" fmla="*/ 495 h 927"/>
                <a:gd name="T6" fmla="*/ 1438 w 2801"/>
                <a:gd name="T7" fmla="*/ 551 h 927"/>
                <a:gd name="T8" fmla="*/ 1396 w 2801"/>
                <a:gd name="T9" fmla="*/ 597 h 927"/>
                <a:gd name="T10" fmla="*/ 1340 w 2801"/>
                <a:gd name="T11" fmla="*/ 626 h 927"/>
                <a:gd name="T12" fmla="*/ 1273 w 2801"/>
                <a:gd name="T13" fmla="*/ 637 h 927"/>
                <a:gd name="T14" fmla="*/ 1207 w 2801"/>
                <a:gd name="T15" fmla="*/ 626 h 927"/>
                <a:gd name="T16" fmla="*/ 1150 w 2801"/>
                <a:gd name="T17" fmla="*/ 597 h 927"/>
                <a:gd name="T18" fmla="*/ 1109 w 2801"/>
                <a:gd name="T19" fmla="*/ 551 h 927"/>
                <a:gd name="T20" fmla="*/ 1086 w 2801"/>
                <a:gd name="T21" fmla="*/ 495 h 927"/>
                <a:gd name="T22" fmla="*/ 1082 w 2801"/>
                <a:gd name="T23" fmla="*/ 753 h 927"/>
                <a:gd name="T24" fmla="*/ 1070 w 2801"/>
                <a:gd name="T25" fmla="*/ 814 h 927"/>
                <a:gd name="T26" fmla="*/ 1037 w 2801"/>
                <a:gd name="T27" fmla="*/ 865 h 927"/>
                <a:gd name="T28" fmla="*/ 988 w 2801"/>
                <a:gd name="T29" fmla="*/ 904 h 927"/>
                <a:gd name="T30" fmla="*/ 926 w 2801"/>
                <a:gd name="T31" fmla="*/ 924 h 927"/>
                <a:gd name="T32" fmla="*/ 857 w 2801"/>
                <a:gd name="T33" fmla="*/ 924 h 927"/>
                <a:gd name="T34" fmla="*/ 795 w 2801"/>
                <a:gd name="T35" fmla="*/ 904 h 927"/>
                <a:gd name="T36" fmla="*/ 745 w 2801"/>
                <a:gd name="T37" fmla="*/ 865 h 927"/>
                <a:gd name="T38" fmla="*/ 712 w 2801"/>
                <a:gd name="T39" fmla="*/ 814 h 927"/>
                <a:gd name="T40" fmla="*/ 701 w 2801"/>
                <a:gd name="T41" fmla="*/ 753 h 927"/>
                <a:gd name="T42" fmla="*/ 697 w 2801"/>
                <a:gd name="T43" fmla="*/ 321 h 927"/>
                <a:gd name="T44" fmla="*/ 674 w 2801"/>
                <a:gd name="T45" fmla="*/ 377 h 927"/>
                <a:gd name="T46" fmla="*/ 632 w 2801"/>
                <a:gd name="T47" fmla="*/ 422 h 927"/>
                <a:gd name="T48" fmla="*/ 575 w 2801"/>
                <a:gd name="T49" fmla="*/ 452 h 927"/>
                <a:gd name="T50" fmla="*/ 509 w 2801"/>
                <a:gd name="T51" fmla="*/ 463 h 927"/>
                <a:gd name="T52" fmla="*/ 443 w 2801"/>
                <a:gd name="T53" fmla="*/ 452 h 927"/>
                <a:gd name="T54" fmla="*/ 387 w 2801"/>
                <a:gd name="T55" fmla="*/ 422 h 927"/>
                <a:gd name="T56" fmla="*/ 345 w 2801"/>
                <a:gd name="T57" fmla="*/ 377 h 927"/>
                <a:gd name="T58" fmla="*/ 321 w 2801"/>
                <a:gd name="T59" fmla="*/ 321 h 927"/>
                <a:gd name="T60" fmla="*/ 318 w 2801"/>
                <a:gd name="T61" fmla="*/ 232 h 927"/>
                <a:gd name="T62" fmla="*/ 0 w 2801"/>
                <a:gd name="T63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01" h="927">
                  <a:moveTo>
                    <a:pt x="0" y="0"/>
                  </a:moveTo>
                  <a:lnTo>
                    <a:pt x="2801" y="0"/>
                  </a:lnTo>
                  <a:lnTo>
                    <a:pt x="2801" y="232"/>
                  </a:lnTo>
                  <a:lnTo>
                    <a:pt x="1464" y="232"/>
                  </a:lnTo>
                  <a:lnTo>
                    <a:pt x="1464" y="463"/>
                  </a:lnTo>
                  <a:lnTo>
                    <a:pt x="1462" y="495"/>
                  </a:lnTo>
                  <a:lnTo>
                    <a:pt x="1452" y="524"/>
                  </a:lnTo>
                  <a:lnTo>
                    <a:pt x="1438" y="551"/>
                  </a:lnTo>
                  <a:lnTo>
                    <a:pt x="1419" y="575"/>
                  </a:lnTo>
                  <a:lnTo>
                    <a:pt x="1396" y="597"/>
                  </a:lnTo>
                  <a:lnTo>
                    <a:pt x="1370" y="614"/>
                  </a:lnTo>
                  <a:lnTo>
                    <a:pt x="1340" y="626"/>
                  </a:lnTo>
                  <a:lnTo>
                    <a:pt x="1307" y="634"/>
                  </a:lnTo>
                  <a:lnTo>
                    <a:pt x="1273" y="637"/>
                  </a:lnTo>
                  <a:lnTo>
                    <a:pt x="1239" y="634"/>
                  </a:lnTo>
                  <a:lnTo>
                    <a:pt x="1207" y="626"/>
                  </a:lnTo>
                  <a:lnTo>
                    <a:pt x="1177" y="614"/>
                  </a:lnTo>
                  <a:lnTo>
                    <a:pt x="1150" y="597"/>
                  </a:lnTo>
                  <a:lnTo>
                    <a:pt x="1128" y="575"/>
                  </a:lnTo>
                  <a:lnTo>
                    <a:pt x="1109" y="551"/>
                  </a:lnTo>
                  <a:lnTo>
                    <a:pt x="1094" y="524"/>
                  </a:lnTo>
                  <a:lnTo>
                    <a:pt x="1086" y="495"/>
                  </a:lnTo>
                  <a:lnTo>
                    <a:pt x="1082" y="463"/>
                  </a:lnTo>
                  <a:lnTo>
                    <a:pt x="1082" y="753"/>
                  </a:lnTo>
                  <a:lnTo>
                    <a:pt x="1079" y="784"/>
                  </a:lnTo>
                  <a:lnTo>
                    <a:pt x="1070" y="814"/>
                  </a:lnTo>
                  <a:lnTo>
                    <a:pt x="1056" y="841"/>
                  </a:lnTo>
                  <a:lnTo>
                    <a:pt x="1037" y="865"/>
                  </a:lnTo>
                  <a:lnTo>
                    <a:pt x="1015" y="886"/>
                  </a:lnTo>
                  <a:lnTo>
                    <a:pt x="988" y="904"/>
                  </a:lnTo>
                  <a:lnTo>
                    <a:pt x="958" y="916"/>
                  </a:lnTo>
                  <a:lnTo>
                    <a:pt x="926" y="924"/>
                  </a:lnTo>
                  <a:lnTo>
                    <a:pt x="892" y="927"/>
                  </a:lnTo>
                  <a:lnTo>
                    <a:pt x="857" y="924"/>
                  </a:lnTo>
                  <a:lnTo>
                    <a:pt x="825" y="916"/>
                  </a:lnTo>
                  <a:lnTo>
                    <a:pt x="795" y="904"/>
                  </a:lnTo>
                  <a:lnTo>
                    <a:pt x="768" y="886"/>
                  </a:lnTo>
                  <a:lnTo>
                    <a:pt x="745" y="865"/>
                  </a:lnTo>
                  <a:lnTo>
                    <a:pt x="726" y="841"/>
                  </a:lnTo>
                  <a:lnTo>
                    <a:pt x="712" y="814"/>
                  </a:lnTo>
                  <a:lnTo>
                    <a:pt x="703" y="784"/>
                  </a:lnTo>
                  <a:lnTo>
                    <a:pt x="701" y="753"/>
                  </a:lnTo>
                  <a:lnTo>
                    <a:pt x="701" y="290"/>
                  </a:lnTo>
                  <a:lnTo>
                    <a:pt x="697" y="321"/>
                  </a:lnTo>
                  <a:lnTo>
                    <a:pt x="689" y="350"/>
                  </a:lnTo>
                  <a:lnTo>
                    <a:pt x="674" y="377"/>
                  </a:lnTo>
                  <a:lnTo>
                    <a:pt x="655" y="402"/>
                  </a:lnTo>
                  <a:lnTo>
                    <a:pt x="632" y="422"/>
                  </a:lnTo>
                  <a:lnTo>
                    <a:pt x="605" y="440"/>
                  </a:lnTo>
                  <a:lnTo>
                    <a:pt x="575" y="452"/>
                  </a:lnTo>
                  <a:lnTo>
                    <a:pt x="543" y="460"/>
                  </a:lnTo>
                  <a:lnTo>
                    <a:pt x="509" y="463"/>
                  </a:lnTo>
                  <a:lnTo>
                    <a:pt x="476" y="460"/>
                  </a:lnTo>
                  <a:lnTo>
                    <a:pt x="443" y="452"/>
                  </a:lnTo>
                  <a:lnTo>
                    <a:pt x="414" y="440"/>
                  </a:lnTo>
                  <a:lnTo>
                    <a:pt x="387" y="422"/>
                  </a:lnTo>
                  <a:lnTo>
                    <a:pt x="364" y="402"/>
                  </a:lnTo>
                  <a:lnTo>
                    <a:pt x="345" y="377"/>
                  </a:lnTo>
                  <a:lnTo>
                    <a:pt x="330" y="350"/>
                  </a:lnTo>
                  <a:lnTo>
                    <a:pt x="321" y="321"/>
                  </a:lnTo>
                  <a:lnTo>
                    <a:pt x="318" y="290"/>
                  </a:lnTo>
                  <a:lnTo>
                    <a:pt x="318" y="232"/>
                  </a:lnTo>
                  <a:lnTo>
                    <a:pt x="0" y="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372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0" name="Freeform 292">
              <a:extLst>
                <a:ext uri="{FF2B5EF4-FFF2-40B4-BE49-F238E27FC236}">
                  <a16:creationId xmlns:a16="http://schemas.microsoft.com/office/drawing/2014/main" id="{1376BCC5-E8DD-D6A2-DD00-DB6CD39CA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" y="2420"/>
              <a:ext cx="44" cy="20"/>
            </a:xfrm>
            <a:custGeom>
              <a:avLst/>
              <a:gdLst>
                <a:gd name="T0" fmla="*/ 219 w 440"/>
                <a:gd name="T1" fmla="*/ 0 h 175"/>
                <a:gd name="T2" fmla="*/ 256 w 440"/>
                <a:gd name="T3" fmla="*/ 2 h 175"/>
                <a:gd name="T4" fmla="*/ 291 w 440"/>
                <a:gd name="T5" fmla="*/ 9 h 175"/>
                <a:gd name="T6" fmla="*/ 327 w 440"/>
                <a:gd name="T7" fmla="*/ 19 h 175"/>
                <a:gd name="T8" fmla="*/ 360 w 440"/>
                <a:gd name="T9" fmla="*/ 35 h 175"/>
                <a:gd name="T10" fmla="*/ 391 w 440"/>
                <a:gd name="T11" fmla="*/ 53 h 175"/>
                <a:gd name="T12" fmla="*/ 420 w 440"/>
                <a:gd name="T13" fmla="*/ 76 h 175"/>
                <a:gd name="T14" fmla="*/ 431 w 440"/>
                <a:gd name="T15" fmla="*/ 88 h 175"/>
                <a:gd name="T16" fmla="*/ 438 w 440"/>
                <a:gd name="T17" fmla="*/ 102 h 175"/>
                <a:gd name="T18" fmla="*/ 440 w 440"/>
                <a:gd name="T19" fmla="*/ 117 h 175"/>
                <a:gd name="T20" fmla="*/ 438 w 440"/>
                <a:gd name="T21" fmla="*/ 131 h 175"/>
                <a:gd name="T22" fmla="*/ 431 w 440"/>
                <a:gd name="T23" fmla="*/ 146 h 175"/>
                <a:gd name="T24" fmla="*/ 420 w 440"/>
                <a:gd name="T25" fmla="*/ 158 h 175"/>
                <a:gd name="T26" fmla="*/ 407 w 440"/>
                <a:gd name="T27" fmla="*/ 168 h 175"/>
                <a:gd name="T28" fmla="*/ 392 w 440"/>
                <a:gd name="T29" fmla="*/ 173 h 175"/>
                <a:gd name="T30" fmla="*/ 376 w 440"/>
                <a:gd name="T31" fmla="*/ 175 h 175"/>
                <a:gd name="T32" fmla="*/ 360 w 440"/>
                <a:gd name="T33" fmla="*/ 173 h 175"/>
                <a:gd name="T34" fmla="*/ 345 w 440"/>
                <a:gd name="T35" fmla="*/ 168 h 175"/>
                <a:gd name="T36" fmla="*/ 331 w 440"/>
                <a:gd name="T37" fmla="*/ 158 h 175"/>
                <a:gd name="T38" fmla="*/ 309 w 440"/>
                <a:gd name="T39" fmla="*/ 142 h 175"/>
                <a:gd name="T40" fmla="*/ 285 w 440"/>
                <a:gd name="T41" fmla="*/ 129 h 175"/>
                <a:gd name="T42" fmla="*/ 259 w 440"/>
                <a:gd name="T43" fmla="*/ 121 h 175"/>
                <a:gd name="T44" fmla="*/ 233 w 440"/>
                <a:gd name="T45" fmla="*/ 117 h 175"/>
                <a:gd name="T46" fmla="*/ 206 w 440"/>
                <a:gd name="T47" fmla="*/ 117 h 175"/>
                <a:gd name="T48" fmla="*/ 179 w 440"/>
                <a:gd name="T49" fmla="*/ 121 h 175"/>
                <a:gd name="T50" fmla="*/ 154 w 440"/>
                <a:gd name="T51" fmla="*/ 129 h 175"/>
                <a:gd name="T52" fmla="*/ 131 w 440"/>
                <a:gd name="T53" fmla="*/ 142 h 175"/>
                <a:gd name="T54" fmla="*/ 108 w 440"/>
                <a:gd name="T55" fmla="*/ 158 h 175"/>
                <a:gd name="T56" fmla="*/ 95 w 440"/>
                <a:gd name="T57" fmla="*/ 168 h 175"/>
                <a:gd name="T58" fmla="*/ 80 w 440"/>
                <a:gd name="T59" fmla="*/ 173 h 175"/>
                <a:gd name="T60" fmla="*/ 64 w 440"/>
                <a:gd name="T61" fmla="*/ 175 h 175"/>
                <a:gd name="T62" fmla="*/ 47 w 440"/>
                <a:gd name="T63" fmla="*/ 173 h 175"/>
                <a:gd name="T64" fmla="*/ 32 w 440"/>
                <a:gd name="T65" fmla="*/ 168 h 175"/>
                <a:gd name="T66" fmla="*/ 19 w 440"/>
                <a:gd name="T67" fmla="*/ 158 h 175"/>
                <a:gd name="T68" fmla="*/ 9 w 440"/>
                <a:gd name="T69" fmla="*/ 146 h 175"/>
                <a:gd name="T70" fmla="*/ 2 w 440"/>
                <a:gd name="T71" fmla="*/ 131 h 175"/>
                <a:gd name="T72" fmla="*/ 0 w 440"/>
                <a:gd name="T73" fmla="*/ 117 h 175"/>
                <a:gd name="T74" fmla="*/ 2 w 440"/>
                <a:gd name="T75" fmla="*/ 102 h 175"/>
                <a:gd name="T76" fmla="*/ 9 w 440"/>
                <a:gd name="T77" fmla="*/ 88 h 175"/>
                <a:gd name="T78" fmla="*/ 19 w 440"/>
                <a:gd name="T79" fmla="*/ 76 h 175"/>
                <a:gd name="T80" fmla="*/ 47 w 440"/>
                <a:gd name="T81" fmla="*/ 53 h 175"/>
                <a:gd name="T82" fmla="*/ 80 w 440"/>
                <a:gd name="T83" fmla="*/ 35 h 175"/>
                <a:gd name="T84" fmla="*/ 113 w 440"/>
                <a:gd name="T85" fmla="*/ 19 h 175"/>
                <a:gd name="T86" fmla="*/ 147 w 440"/>
                <a:gd name="T87" fmla="*/ 9 h 175"/>
                <a:gd name="T88" fmla="*/ 184 w 440"/>
                <a:gd name="T89" fmla="*/ 2 h 175"/>
                <a:gd name="T90" fmla="*/ 219 w 440"/>
                <a:gd name="T91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40" h="175">
                  <a:moveTo>
                    <a:pt x="219" y="0"/>
                  </a:moveTo>
                  <a:lnTo>
                    <a:pt x="256" y="2"/>
                  </a:lnTo>
                  <a:lnTo>
                    <a:pt x="291" y="9"/>
                  </a:lnTo>
                  <a:lnTo>
                    <a:pt x="327" y="19"/>
                  </a:lnTo>
                  <a:lnTo>
                    <a:pt x="360" y="35"/>
                  </a:lnTo>
                  <a:lnTo>
                    <a:pt x="391" y="53"/>
                  </a:lnTo>
                  <a:lnTo>
                    <a:pt x="420" y="76"/>
                  </a:lnTo>
                  <a:lnTo>
                    <a:pt x="431" y="88"/>
                  </a:lnTo>
                  <a:lnTo>
                    <a:pt x="438" y="102"/>
                  </a:lnTo>
                  <a:lnTo>
                    <a:pt x="440" y="117"/>
                  </a:lnTo>
                  <a:lnTo>
                    <a:pt x="438" y="131"/>
                  </a:lnTo>
                  <a:lnTo>
                    <a:pt x="431" y="146"/>
                  </a:lnTo>
                  <a:lnTo>
                    <a:pt x="420" y="158"/>
                  </a:lnTo>
                  <a:lnTo>
                    <a:pt x="407" y="168"/>
                  </a:lnTo>
                  <a:lnTo>
                    <a:pt x="392" y="173"/>
                  </a:lnTo>
                  <a:lnTo>
                    <a:pt x="376" y="175"/>
                  </a:lnTo>
                  <a:lnTo>
                    <a:pt x="360" y="173"/>
                  </a:lnTo>
                  <a:lnTo>
                    <a:pt x="345" y="168"/>
                  </a:lnTo>
                  <a:lnTo>
                    <a:pt x="331" y="158"/>
                  </a:lnTo>
                  <a:lnTo>
                    <a:pt x="309" y="142"/>
                  </a:lnTo>
                  <a:lnTo>
                    <a:pt x="285" y="129"/>
                  </a:lnTo>
                  <a:lnTo>
                    <a:pt x="259" y="121"/>
                  </a:lnTo>
                  <a:lnTo>
                    <a:pt x="233" y="117"/>
                  </a:lnTo>
                  <a:lnTo>
                    <a:pt x="206" y="117"/>
                  </a:lnTo>
                  <a:lnTo>
                    <a:pt x="179" y="121"/>
                  </a:lnTo>
                  <a:lnTo>
                    <a:pt x="154" y="129"/>
                  </a:lnTo>
                  <a:lnTo>
                    <a:pt x="131" y="142"/>
                  </a:lnTo>
                  <a:lnTo>
                    <a:pt x="108" y="158"/>
                  </a:lnTo>
                  <a:lnTo>
                    <a:pt x="95" y="168"/>
                  </a:lnTo>
                  <a:lnTo>
                    <a:pt x="80" y="173"/>
                  </a:lnTo>
                  <a:lnTo>
                    <a:pt x="64" y="175"/>
                  </a:lnTo>
                  <a:lnTo>
                    <a:pt x="47" y="173"/>
                  </a:lnTo>
                  <a:lnTo>
                    <a:pt x="32" y="168"/>
                  </a:lnTo>
                  <a:lnTo>
                    <a:pt x="19" y="158"/>
                  </a:lnTo>
                  <a:lnTo>
                    <a:pt x="9" y="146"/>
                  </a:lnTo>
                  <a:lnTo>
                    <a:pt x="2" y="131"/>
                  </a:lnTo>
                  <a:lnTo>
                    <a:pt x="0" y="117"/>
                  </a:lnTo>
                  <a:lnTo>
                    <a:pt x="2" y="102"/>
                  </a:lnTo>
                  <a:lnTo>
                    <a:pt x="9" y="88"/>
                  </a:lnTo>
                  <a:lnTo>
                    <a:pt x="19" y="76"/>
                  </a:lnTo>
                  <a:lnTo>
                    <a:pt x="47" y="53"/>
                  </a:lnTo>
                  <a:lnTo>
                    <a:pt x="80" y="35"/>
                  </a:lnTo>
                  <a:lnTo>
                    <a:pt x="113" y="19"/>
                  </a:lnTo>
                  <a:lnTo>
                    <a:pt x="147" y="9"/>
                  </a:lnTo>
                  <a:lnTo>
                    <a:pt x="184" y="2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88C0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1" name="Freeform 293">
              <a:extLst>
                <a:ext uri="{FF2B5EF4-FFF2-40B4-BE49-F238E27FC236}">
                  <a16:creationId xmlns:a16="http://schemas.microsoft.com/office/drawing/2014/main" id="{3268452C-9CE4-0714-CBDE-5FE406AF8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" y="2395"/>
              <a:ext cx="19" cy="45"/>
            </a:xfrm>
            <a:custGeom>
              <a:avLst/>
              <a:gdLst>
                <a:gd name="T0" fmla="*/ 63 w 192"/>
                <a:gd name="T1" fmla="*/ 0 h 400"/>
                <a:gd name="T2" fmla="*/ 80 w 192"/>
                <a:gd name="T3" fmla="*/ 2 h 400"/>
                <a:gd name="T4" fmla="*/ 95 w 192"/>
                <a:gd name="T5" fmla="*/ 8 h 400"/>
                <a:gd name="T6" fmla="*/ 109 w 192"/>
                <a:gd name="T7" fmla="*/ 17 h 400"/>
                <a:gd name="T8" fmla="*/ 133 w 192"/>
                <a:gd name="T9" fmla="*/ 42 h 400"/>
                <a:gd name="T10" fmla="*/ 154 w 192"/>
                <a:gd name="T11" fmla="*/ 71 h 400"/>
                <a:gd name="T12" fmla="*/ 170 w 192"/>
                <a:gd name="T13" fmla="*/ 101 h 400"/>
                <a:gd name="T14" fmla="*/ 182 w 192"/>
                <a:gd name="T15" fmla="*/ 133 h 400"/>
                <a:gd name="T16" fmla="*/ 189 w 192"/>
                <a:gd name="T17" fmla="*/ 166 h 400"/>
                <a:gd name="T18" fmla="*/ 192 w 192"/>
                <a:gd name="T19" fmla="*/ 200 h 400"/>
                <a:gd name="T20" fmla="*/ 189 w 192"/>
                <a:gd name="T21" fmla="*/ 234 h 400"/>
                <a:gd name="T22" fmla="*/ 182 w 192"/>
                <a:gd name="T23" fmla="*/ 268 h 400"/>
                <a:gd name="T24" fmla="*/ 170 w 192"/>
                <a:gd name="T25" fmla="*/ 299 h 400"/>
                <a:gd name="T26" fmla="*/ 154 w 192"/>
                <a:gd name="T27" fmla="*/ 329 h 400"/>
                <a:gd name="T28" fmla="*/ 133 w 192"/>
                <a:gd name="T29" fmla="*/ 358 h 400"/>
                <a:gd name="T30" fmla="*/ 109 w 192"/>
                <a:gd name="T31" fmla="*/ 383 h 400"/>
                <a:gd name="T32" fmla="*/ 94 w 192"/>
                <a:gd name="T33" fmla="*/ 393 h 400"/>
                <a:gd name="T34" fmla="*/ 80 w 192"/>
                <a:gd name="T35" fmla="*/ 398 h 400"/>
                <a:gd name="T36" fmla="*/ 63 w 192"/>
                <a:gd name="T37" fmla="*/ 400 h 400"/>
                <a:gd name="T38" fmla="*/ 48 w 192"/>
                <a:gd name="T39" fmla="*/ 398 h 400"/>
                <a:gd name="T40" fmla="*/ 32 w 192"/>
                <a:gd name="T41" fmla="*/ 393 h 400"/>
                <a:gd name="T42" fmla="*/ 18 w 192"/>
                <a:gd name="T43" fmla="*/ 383 h 400"/>
                <a:gd name="T44" fmla="*/ 8 w 192"/>
                <a:gd name="T45" fmla="*/ 371 h 400"/>
                <a:gd name="T46" fmla="*/ 2 w 192"/>
                <a:gd name="T47" fmla="*/ 356 h 400"/>
                <a:gd name="T48" fmla="*/ 0 w 192"/>
                <a:gd name="T49" fmla="*/ 342 h 400"/>
                <a:gd name="T50" fmla="*/ 2 w 192"/>
                <a:gd name="T51" fmla="*/ 327 h 400"/>
                <a:gd name="T52" fmla="*/ 8 w 192"/>
                <a:gd name="T53" fmla="*/ 313 h 400"/>
                <a:gd name="T54" fmla="*/ 18 w 192"/>
                <a:gd name="T55" fmla="*/ 301 h 400"/>
                <a:gd name="T56" fmla="*/ 38 w 192"/>
                <a:gd name="T57" fmla="*/ 280 h 400"/>
                <a:gd name="T58" fmla="*/ 52 w 192"/>
                <a:gd name="T59" fmla="*/ 254 h 400"/>
                <a:gd name="T60" fmla="*/ 61 w 192"/>
                <a:gd name="T61" fmla="*/ 228 h 400"/>
                <a:gd name="T62" fmla="*/ 64 w 192"/>
                <a:gd name="T63" fmla="*/ 200 h 400"/>
                <a:gd name="T64" fmla="*/ 61 w 192"/>
                <a:gd name="T65" fmla="*/ 172 h 400"/>
                <a:gd name="T66" fmla="*/ 52 w 192"/>
                <a:gd name="T67" fmla="*/ 145 h 400"/>
                <a:gd name="T68" fmla="*/ 38 w 192"/>
                <a:gd name="T69" fmla="*/ 121 h 400"/>
                <a:gd name="T70" fmla="*/ 18 w 192"/>
                <a:gd name="T71" fmla="*/ 99 h 400"/>
                <a:gd name="T72" fmla="*/ 8 w 192"/>
                <a:gd name="T73" fmla="*/ 87 h 400"/>
                <a:gd name="T74" fmla="*/ 2 w 192"/>
                <a:gd name="T75" fmla="*/ 73 h 400"/>
                <a:gd name="T76" fmla="*/ 0 w 192"/>
                <a:gd name="T77" fmla="*/ 58 h 400"/>
                <a:gd name="T78" fmla="*/ 2 w 192"/>
                <a:gd name="T79" fmla="*/ 43 h 400"/>
                <a:gd name="T80" fmla="*/ 8 w 192"/>
                <a:gd name="T81" fmla="*/ 29 h 400"/>
                <a:gd name="T82" fmla="*/ 18 w 192"/>
                <a:gd name="T83" fmla="*/ 17 h 400"/>
                <a:gd name="T84" fmla="*/ 32 w 192"/>
                <a:gd name="T85" fmla="*/ 8 h 400"/>
                <a:gd name="T86" fmla="*/ 48 w 192"/>
                <a:gd name="T87" fmla="*/ 2 h 400"/>
                <a:gd name="T88" fmla="*/ 63 w 192"/>
                <a:gd name="T89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2" h="400">
                  <a:moveTo>
                    <a:pt x="63" y="0"/>
                  </a:moveTo>
                  <a:lnTo>
                    <a:pt x="80" y="2"/>
                  </a:lnTo>
                  <a:lnTo>
                    <a:pt x="95" y="8"/>
                  </a:lnTo>
                  <a:lnTo>
                    <a:pt x="109" y="17"/>
                  </a:lnTo>
                  <a:lnTo>
                    <a:pt x="133" y="42"/>
                  </a:lnTo>
                  <a:lnTo>
                    <a:pt x="154" y="71"/>
                  </a:lnTo>
                  <a:lnTo>
                    <a:pt x="170" y="101"/>
                  </a:lnTo>
                  <a:lnTo>
                    <a:pt x="182" y="133"/>
                  </a:lnTo>
                  <a:lnTo>
                    <a:pt x="189" y="166"/>
                  </a:lnTo>
                  <a:lnTo>
                    <a:pt x="192" y="200"/>
                  </a:lnTo>
                  <a:lnTo>
                    <a:pt x="189" y="234"/>
                  </a:lnTo>
                  <a:lnTo>
                    <a:pt x="182" y="268"/>
                  </a:lnTo>
                  <a:lnTo>
                    <a:pt x="170" y="299"/>
                  </a:lnTo>
                  <a:lnTo>
                    <a:pt x="154" y="329"/>
                  </a:lnTo>
                  <a:lnTo>
                    <a:pt x="133" y="358"/>
                  </a:lnTo>
                  <a:lnTo>
                    <a:pt x="109" y="383"/>
                  </a:lnTo>
                  <a:lnTo>
                    <a:pt x="94" y="393"/>
                  </a:lnTo>
                  <a:lnTo>
                    <a:pt x="80" y="398"/>
                  </a:lnTo>
                  <a:lnTo>
                    <a:pt x="63" y="400"/>
                  </a:lnTo>
                  <a:lnTo>
                    <a:pt x="48" y="398"/>
                  </a:lnTo>
                  <a:lnTo>
                    <a:pt x="32" y="393"/>
                  </a:lnTo>
                  <a:lnTo>
                    <a:pt x="18" y="383"/>
                  </a:lnTo>
                  <a:lnTo>
                    <a:pt x="8" y="371"/>
                  </a:lnTo>
                  <a:lnTo>
                    <a:pt x="2" y="356"/>
                  </a:lnTo>
                  <a:lnTo>
                    <a:pt x="0" y="342"/>
                  </a:lnTo>
                  <a:lnTo>
                    <a:pt x="2" y="327"/>
                  </a:lnTo>
                  <a:lnTo>
                    <a:pt x="8" y="313"/>
                  </a:lnTo>
                  <a:lnTo>
                    <a:pt x="18" y="301"/>
                  </a:lnTo>
                  <a:lnTo>
                    <a:pt x="38" y="280"/>
                  </a:lnTo>
                  <a:lnTo>
                    <a:pt x="52" y="254"/>
                  </a:lnTo>
                  <a:lnTo>
                    <a:pt x="61" y="228"/>
                  </a:lnTo>
                  <a:lnTo>
                    <a:pt x="64" y="200"/>
                  </a:lnTo>
                  <a:lnTo>
                    <a:pt x="61" y="172"/>
                  </a:lnTo>
                  <a:lnTo>
                    <a:pt x="52" y="145"/>
                  </a:lnTo>
                  <a:lnTo>
                    <a:pt x="38" y="121"/>
                  </a:lnTo>
                  <a:lnTo>
                    <a:pt x="18" y="99"/>
                  </a:lnTo>
                  <a:lnTo>
                    <a:pt x="8" y="87"/>
                  </a:lnTo>
                  <a:lnTo>
                    <a:pt x="2" y="73"/>
                  </a:lnTo>
                  <a:lnTo>
                    <a:pt x="0" y="58"/>
                  </a:lnTo>
                  <a:lnTo>
                    <a:pt x="2" y="43"/>
                  </a:lnTo>
                  <a:lnTo>
                    <a:pt x="8" y="29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48" y="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2" name="Freeform 294">
              <a:extLst>
                <a:ext uri="{FF2B5EF4-FFF2-40B4-BE49-F238E27FC236}">
                  <a16:creationId xmlns:a16="http://schemas.microsoft.com/office/drawing/2014/main" id="{226F5D1E-9F48-2C6C-8A1F-1E11493B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" y="2601"/>
              <a:ext cx="38" cy="39"/>
            </a:xfrm>
            <a:custGeom>
              <a:avLst/>
              <a:gdLst>
                <a:gd name="T0" fmla="*/ 191 w 381"/>
                <a:gd name="T1" fmla="*/ 0 h 347"/>
                <a:gd name="T2" fmla="*/ 225 w 381"/>
                <a:gd name="T3" fmla="*/ 2 h 347"/>
                <a:gd name="T4" fmla="*/ 257 w 381"/>
                <a:gd name="T5" fmla="*/ 10 h 347"/>
                <a:gd name="T6" fmla="*/ 287 w 381"/>
                <a:gd name="T7" fmla="*/ 23 h 347"/>
                <a:gd name="T8" fmla="*/ 314 w 381"/>
                <a:gd name="T9" fmla="*/ 40 h 347"/>
                <a:gd name="T10" fmla="*/ 336 w 381"/>
                <a:gd name="T11" fmla="*/ 62 h 347"/>
                <a:gd name="T12" fmla="*/ 355 w 381"/>
                <a:gd name="T13" fmla="*/ 86 h 347"/>
                <a:gd name="T14" fmla="*/ 369 w 381"/>
                <a:gd name="T15" fmla="*/ 113 h 347"/>
                <a:gd name="T16" fmla="*/ 378 w 381"/>
                <a:gd name="T17" fmla="*/ 142 h 347"/>
                <a:gd name="T18" fmla="*/ 381 w 381"/>
                <a:gd name="T19" fmla="*/ 174 h 347"/>
                <a:gd name="T20" fmla="*/ 378 w 381"/>
                <a:gd name="T21" fmla="*/ 205 h 347"/>
                <a:gd name="T22" fmla="*/ 369 w 381"/>
                <a:gd name="T23" fmla="*/ 234 h 347"/>
                <a:gd name="T24" fmla="*/ 355 w 381"/>
                <a:gd name="T25" fmla="*/ 262 h 347"/>
                <a:gd name="T26" fmla="*/ 336 w 381"/>
                <a:gd name="T27" fmla="*/ 286 h 347"/>
                <a:gd name="T28" fmla="*/ 314 w 381"/>
                <a:gd name="T29" fmla="*/ 307 h 347"/>
                <a:gd name="T30" fmla="*/ 287 w 381"/>
                <a:gd name="T31" fmla="*/ 324 h 347"/>
                <a:gd name="T32" fmla="*/ 257 w 381"/>
                <a:gd name="T33" fmla="*/ 336 h 347"/>
                <a:gd name="T34" fmla="*/ 225 w 381"/>
                <a:gd name="T35" fmla="*/ 344 h 347"/>
                <a:gd name="T36" fmla="*/ 191 w 381"/>
                <a:gd name="T37" fmla="*/ 347 h 347"/>
                <a:gd name="T38" fmla="*/ 156 w 381"/>
                <a:gd name="T39" fmla="*/ 344 h 347"/>
                <a:gd name="T40" fmla="*/ 124 w 381"/>
                <a:gd name="T41" fmla="*/ 336 h 347"/>
                <a:gd name="T42" fmla="*/ 94 w 381"/>
                <a:gd name="T43" fmla="*/ 324 h 347"/>
                <a:gd name="T44" fmla="*/ 67 w 381"/>
                <a:gd name="T45" fmla="*/ 307 h 347"/>
                <a:gd name="T46" fmla="*/ 44 w 381"/>
                <a:gd name="T47" fmla="*/ 286 h 347"/>
                <a:gd name="T48" fmla="*/ 25 w 381"/>
                <a:gd name="T49" fmla="*/ 262 h 347"/>
                <a:gd name="T50" fmla="*/ 11 w 381"/>
                <a:gd name="T51" fmla="*/ 234 h 347"/>
                <a:gd name="T52" fmla="*/ 2 w 381"/>
                <a:gd name="T53" fmla="*/ 205 h 347"/>
                <a:gd name="T54" fmla="*/ 0 w 381"/>
                <a:gd name="T55" fmla="*/ 174 h 347"/>
                <a:gd name="T56" fmla="*/ 2 w 381"/>
                <a:gd name="T57" fmla="*/ 142 h 347"/>
                <a:gd name="T58" fmla="*/ 11 w 381"/>
                <a:gd name="T59" fmla="*/ 113 h 347"/>
                <a:gd name="T60" fmla="*/ 25 w 381"/>
                <a:gd name="T61" fmla="*/ 86 h 347"/>
                <a:gd name="T62" fmla="*/ 44 w 381"/>
                <a:gd name="T63" fmla="*/ 62 h 347"/>
                <a:gd name="T64" fmla="*/ 67 w 381"/>
                <a:gd name="T65" fmla="*/ 40 h 347"/>
                <a:gd name="T66" fmla="*/ 94 w 381"/>
                <a:gd name="T67" fmla="*/ 23 h 347"/>
                <a:gd name="T68" fmla="*/ 124 w 381"/>
                <a:gd name="T69" fmla="*/ 10 h 347"/>
                <a:gd name="T70" fmla="*/ 156 w 381"/>
                <a:gd name="T71" fmla="*/ 2 h 347"/>
                <a:gd name="T72" fmla="*/ 191 w 381"/>
                <a:gd name="T73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1" h="347">
                  <a:moveTo>
                    <a:pt x="191" y="0"/>
                  </a:moveTo>
                  <a:lnTo>
                    <a:pt x="225" y="2"/>
                  </a:lnTo>
                  <a:lnTo>
                    <a:pt x="257" y="10"/>
                  </a:lnTo>
                  <a:lnTo>
                    <a:pt x="287" y="23"/>
                  </a:lnTo>
                  <a:lnTo>
                    <a:pt x="314" y="40"/>
                  </a:lnTo>
                  <a:lnTo>
                    <a:pt x="336" y="62"/>
                  </a:lnTo>
                  <a:lnTo>
                    <a:pt x="355" y="86"/>
                  </a:lnTo>
                  <a:lnTo>
                    <a:pt x="369" y="113"/>
                  </a:lnTo>
                  <a:lnTo>
                    <a:pt x="378" y="142"/>
                  </a:lnTo>
                  <a:lnTo>
                    <a:pt x="381" y="174"/>
                  </a:lnTo>
                  <a:lnTo>
                    <a:pt x="378" y="205"/>
                  </a:lnTo>
                  <a:lnTo>
                    <a:pt x="369" y="234"/>
                  </a:lnTo>
                  <a:lnTo>
                    <a:pt x="355" y="262"/>
                  </a:lnTo>
                  <a:lnTo>
                    <a:pt x="336" y="286"/>
                  </a:lnTo>
                  <a:lnTo>
                    <a:pt x="314" y="307"/>
                  </a:lnTo>
                  <a:lnTo>
                    <a:pt x="287" y="324"/>
                  </a:lnTo>
                  <a:lnTo>
                    <a:pt x="257" y="336"/>
                  </a:lnTo>
                  <a:lnTo>
                    <a:pt x="225" y="344"/>
                  </a:lnTo>
                  <a:lnTo>
                    <a:pt x="191" y="347"/>
                  </a:lnTo>
                  <a:lnTo>
                    <a:pt x="156" y="344"/>
                  </a:lnTo>
                  <a:lnTo>
                    <a:pt x="124" y="336"/>
                  </a:lnTo>
                  <a:lnTo>
                    <a:pt x="94" y="324"/>
                  </a:lnTo>
                  <a:lnTo>
                    <a:pt x="67" y="307"/>
                  </a:lnTo>
                  <a:lnTo>
                    <a:pt x="44" y="286"/>
                  </a:lnTo>
                  <a:lnTo>
                    <a:pt x="25" y="262"/>
                  </a:lnTo>
                  <a:lnTo>
                    <a:pt x="11" y="234"/>
                  </a:lnTo>
                  <a:lnTo>
                    <a:pt x="2" y="205"/>
                  </a:lnTo>
                  <a:lnTo>
                    <a:pt x="0" y="174"/>
                  </a:lnTo>
                  <a:lnTo>
                    <a:pt x="2" y="142"/>
                  </a:lnTo>
                  <a:lnTo>
                    <a:pt x="11" y="113"/>
                  </a:lnTo>
                  <a:lnTo>
                    <a:pt x="25" y="86"/>
                  </a:lnTo>
                  <a:lnTo>
                    <a:pt x="44" y="62"/>
                  </a:lnTo>
                  <a:lnTo>
                    <a:pt x="67" y="40"/>
                  </a:lnTo>
                  <a:lnTo>
                    <a:pt x="94" y="23"/>
                  </a:lnTo>
                  <a:lnTo>
                    <a:pt x="124" y="10"/>
                  </a:lnTo>
                  <a:lnTo>
                    <a:pt x="156" y="2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7A372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43" name="그룹 442">
            <a:extLst>
              <a:ext uri="{FF2B5EF4-FFF2-40B4-BE49-F238E27FC236}">
                <a16:creationId xmlns:a16="http://schemas.microsoft.com/office/drawing/2014/main" id="{1DB6A5EE-58E4-D63E-B7A9-6B51E393908D}"/>
              </a:ext>
            </a:extLst>
          </p:cNvPr>
          <p:cNvGrpSpPr/>
          <p:nvPr/>
        </p:nvGrpSpPr>
        <p:grpSpPr>
          <a:xfrm>
            <a:off x="7415396" y="4548119"/>
            <a:ext cx="2718416" cy="1207174"/>
            <a:chOff x="4029907" y="3790727"/>
            <a:chExt cx="4722222" cy="2316742"/>
          </a:xfrm>
        </p:grpSpPr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00A0DF88-8DDD-DD82-8016-B4D01D1FE0B1}"/>
                </a:ext>
              </a:extLst>
            </p:cNvPr>
            <p:cNvSpPr/>
            <p:nvPr/>
          </p:nvSpPr>
          <p:spPr>
            <a:xfrm>
              <a:off x="6560628" y="3790727"/>
              <a:ext cx="2191501" cy="483238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outerShdw blurRad="101600" dist="635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6287606C-0A04-3C00-C4C2-7B409DDA1A4A}"/>
                </a:ext>
              </a:extLst>
            </p:cNvPr>
            <p:cNvSpPr/>
            <p:nvPr/>
          </p:nvSpPr>
          <p:spPr>
            <a:xfrm>
              <a:off x="6560628" y="5551052"/>
              <a:ext cx="2191501" cy="483238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outerShdw blurRad="101600" dist="635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자유형 365">
              <a:extLst>
                <a:ext uri="{FF2B5EF4-FFF2-40B4-BE49-F238E27FC236}">
                  <a16:creationId xmlns:a16="http://schemas.microsoft.com/office/drawing/2014/main" id="{470E07D0-9B2D-A0B6-203F-AEC05DDE46BD}"/>
                </a:ext>
              </a:extLst>
            </p:cNvPr>
            <p:cNvSpPr/>
            <p:nvPr/>
          </p:nvSpPr>
          <p:spPr>
            <a:xfrm>
              <a:off x="4029907" y="5268570"/>
              <a:ext cx="2186536" cy="838899"/>
            </a:xfrm>
            <a:custGeom>
              <a:avLst/>
              <a:gdLst>
                <a:gd name="connsiteX0" fmla="*/ 932072 w 2186536"/>
                <a:gd name="connsiteY0" fmla="*/ 92285 h 838899"/>
                <a:gd name="connsiteX1" fmla="*/ 913188 w 2186536"/>
                <a:gd name="connsiteY1" fmla="*/ 100108 h 838899"/>
                <a:gd name="connsiteX2" fmla="*/ 905366 w 2186536"/>
                <a:gd name="connsiteY2" fmla="*/ 118992 h 838899"/>
                <a:gd name="connsiteX3" fmla="*/ 905365 w 2186536"/>
                <a:gd name="connsiteY3" fmla="*/ 118991 h 838899"/>
                <a:gd name="connsiteX4" fmla="*/ 905365 w 2186536"/>
                <a:gd name="connsiteY4" fmla="*/ 118992 h 838899"/>
                <a:gd name="connsiteX5" fmla="*/ 905366 w 2186536"/>
                <a:gd name="connsiteY5" fmla="*/ 118992 h 838899"/>
                <a:gd name="connsiteX6" fmla="*/ 913188 w 2186536"/>
                <a:gd name="connsiteY6" fmla="*/ 137876 h 838899"/>
                <a:gd name="connsiteX7" fmla="*/ 932072 w 2186536"/>
                <a:gd name="connsiteY7" fmla="*/ 145698 h 838899"/>
                <a:gd name="connsiteX8" fmla="*/ 1242552 w 2186536"/>
                <a:gd name="connsiteY8" fmla="*/ 145699 h 838899"/>
                <a:gd name="connsiteX9" fmla="*/ 1269259 w 2186536"/>
                <a:gd name="connsiteY9" fmla="*/ 118992 h 838899"/>
                <a:gd name="connsiteX10" fmla="*/ 1269260 w 2186536"/>
                <a:gd name="connsiteY10" fmla="*/ 118992 h 838899"/>
                <a:gd name="connsiteX11" fmla="*/ 1242553 w 2186536"/>
                <a:gd name="connsiteY11" fmla="*/ 92285 h 838899"/>
                <a:gd name="connsiteX12" fmla="*/ 0 w 2186536"/>
                <a:gd name="connsiteY12" fmla="*/ 0 h 838899"/>
                <a:gd name="connsiteX13" fmla="*/ 2186536 w 2186536"/>
                <a:gd name="connsiteY13" fmla="*/ 0 h 838899"/>
                <a:gd name="connsiteX14" fmla="*/ 2186536 w 2186536"/>
                <a:gd name="connsiteY14" fmla="*/ 838899 h 838899"/>
                <a:gd name="connsiteX15" fmla="*/ 0 w 2186536"/>
                <a:gd name="connsiteY15" fmla="*/ 838899 h 83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6536" h="838899">
                  <a:moveTo>
                    <a:pt x="932072" y="92285"/>
                  </a:moveTo>
                  <a:cubicBezTo>
                    <a:pt x="924697" y="92285"/>
                    <a:pt x="918021" y="95275"/>
                    <a:pt x="913188" y="100108"/>
                  </a:cubicBezTo>
                  <a:lnTo>
                    <a:pt x="905366" y="118992"/>
                  </a:lnTo>
                  <a:lnTo>
                    <a:pt x="905365" y="118991"/>
                  </a:lnTo>
                  <a:lnTo>
                    <a:pt x="905365" y="118992"/>
                  </a:lnTo>
                  <a:lnTo>
                    <a:pt x="905366" y="118992"/>
                  </a:lnTo>
                  <a:lnTo>
                    <a:pt x="913188" y="137876"/>
                  </a:lnTo>
                  <a:cubicBezTo>
                    <a:pt x="918021" y="142709"/>
                    <a:pt x="924697" y="145698"/>
                    <a:pt x="932072" y="145698"/>
                  </a:cubicBezTo>
                  <a:lnTo>
                    <a:pt x="1242552" y="145699"/>
                  </a:lnTo>
                  <a:cubicBezTo>
                    <a:pt x="1257302" y="145699"/>
                    <a:pt x="1269259" y="133742"/>
                    <a:pt x="1269259" y="118992"/>
                  </a:cubicBezTo>
                  <a:lnTo>
                    <a:pt x="1269260" y="118992"/>
                  </a:lnTo>
                  <a:cubicBezTo>
                    <a:pt x="1269260" y="104242"/>
                    <a:pt x="1257303" y="92285"/>
                    <a:pt x="1242553" y="92285"/>
                  </a:cubicBezTo>
                  <a:close/>
                  <a:moveTo>
                    <a:pt x="0" y="0"/>
                  </a:moveTo>
                  <a:lnTo>
                    <a:pt x="2186536" y="0"/>
                  </a:lnTo>
                  <a:lnTo>
                    <a:pt x="2186536" y="838899"/>
                  </a:lnTo>
                  <a:lnTo>
                    <a:pt x="0" y="838899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>
              <a:noFill/>
            </a:ln>
            <a:effectLst>
              <a:outerShdw blurRad="101600" dist="635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7" name="TextBox 446">
            <a:extLst>
              <a:ext uri="{FF2B5EF4-FFF2-40B4-BE49-F238E27FC236}">
                <a16:creationId xmlns:a16="http://schemas.microsoft.com/office/drawing/2014/main" id="{C1302975-9812-5570-0AD8-2C7C96F22C8A}"/>
              </a:ext>
            </a:extLst>
          </p:cNvPr>
          <p:cNvSpPr txBox="1"/>
          <p:nvPr/>
        </p:nvSpPr>
        <p:spPr>
          <a:xfrm>
            <a:off x="6820010" y="6198914"/>
            <a:ext cx="4209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3). </a:t>
            </a:r>
            <a:r>
              <a:rPr lang="ko-KR" altLang="en-US" dirty="0"/>
              <a:t>보관 장소에 따른 유통기한 추천 기능</a:t>
            </a:r>
          </a:p>
        </p:txBody>
      </p:sp>
    </p:spTree>
    <p:extLst>
      <p:ext uri="{BB962C8B-B14F-4D97-AF65-F5344CB8AC3E}">
        <p14:creationId xmlns:p14="http://schemas.microsoft.com/office/powerpoint/2010/main" val="3005590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1504399" y="793282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프로젝트에 사용된 언어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프레임워크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20C6C5DD-DFEC-11BC-CC9B-BD73F4208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6" y="1829039"/>
            <a:ext cx="6307282" cy="3429585"/>
          </a:xfrm>
          <a:prstGeom prst="rect">
            <a:avLst/>
          </a:prstGeom>
        </p:spPr>
      </p:pic>
      <p:pic>
        <p:nvPicPr>
          <p:cNvPr id="6" name="그림 5" descr="로고이(가) 표시된 사진&#10;&#10;자동 생성된 설명">
            <a:extLst>
              <a:ext uri="{FF2B5EF4-FFF2-40B4-BE49-F238E27FC236}">
                <a16:creationId xmlns:a16="http://schemas.microsoft.com/office/drawing/2014/main" id="{2A13FC8A-8555-36CB-B7DE-B29467B35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143656"/>
            <a:ext cx="5181600" cy="2800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8AF157-6FAC-26ED-8462-4D76DECDA8D0}"/>
              </a:ext>
            </a:extLst>
          </p:cNvPr>
          <p:cNvSpPr txBox="1"/>
          <p:nvPr/>
        </p:nvSpPr>
        <p:spPr>
          <a:xfrm>
            <a:off x="2107346" y="5394201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안드로이드 스튜디오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D5B133-1CBB-CF48-989C-85F8A961B76D}"/>
              </a:ext>
            </a:extLst>
          </p:cNvPr>
          <p:cNvSpPr txBox="1"/>
          <p:nvPr/>
        </p:nvSpPr>
        <p:spPr>
          <a:xfrm>
            <a:off x="9314072" y="539420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D977FB-9A4E-620C-369F-540914DF8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6" y="2190733"/>
            <a:ext cx="6322876" cy="25783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E29C04-17E0-7897-20C0-E75A08484302}"/>
              </a:ext>
            </a:extLst>
          </p:cNvPr>
          <p:cNvSpPr txBox="1"/>
          <p:nvPr/>
        </p:nvSpPr>
        <p:spPr>
          <a:xfrm>
            <a:off x="2232037" y="490469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Zxing</a:t>
            </a:r>
            <a:r>
              <a:rPr lang="en-US" altLang="ko-KR" dirty="0"/>
              <a:t> </a:t>
            </a:r>
            <a:r>
              <a:rPr lang="ko-KR" altLang="en-US" dirty="0"/>
              <a:t>라이브러리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3D00CAD-9ACE-D9B2-A7B0-7ADDE45AD6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5" y="1906486"/>
            <a:ext cx="5782534" cy="32345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147A2F-1969-13C1-8FE8-CEE71149D59A}"/>
              </a:ext>
            </a:extLst>
          </p:cNvPr>
          <p:cNvSpPr txBox="1"/>
          <p:nvPr/>
        </p:nvSpPr>
        <p:spPr>
          <a:xfrm>
            <a:off x="2252298" y="5416183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Flask </a:t>
            </a:r>
            <a:r>
              <a:rPr lang="ko-KR" altLang="en-US" dirty="0"/>
              <a:t>웹 프레임워크</a:t>
            </a: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89B573C9-A752-ACD1-D489-17496A536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0338" y="1906486"/>
            <a:ext cx="4909712" cy="17874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03F918-F1BC-1C8E-69E0-F2C298EE7D6E}"/>
              </a:ext>
            </a:extLst>
          </p:cNvPr>
          <p:cNvSpPr txBox="1"/>
          <p:nvPr/>
        </p:nvSpPr>
        <p:spPr>
          <a:xfrm>
            <a:off x="8888041" y="3920460"/>
            <a:ext cx="9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REST </a:t>
            </a:r>
            <a:r>
              <a:rPr lang="en-US" altLang="ko-KR" dirty="0" err="1"/>
              <a:t>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04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2" grpId="1"/>
      <p:bldP spid="12" grpId="2"/>
      <p:bldP spid="17" grpId="0"/>
      <p:bldP spid="17" grpId="1"/>
      <p:bldP spid="20" grpId="0"/>
      <p:bldP spid="2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1B3F6F5-61E3-71A1-5E17-C37E9F45EC35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8805E-D405-4CFC-6E5B-5B7E64B20CC7}"/>
              </a:ext>
            </a:extLst>
          </p:cNvPr>
          <p:cNvSpPr txBox="1"/>
          <p:nvPr/>
        </p:nvSpPr>
        <p:spPr bwMode="auto">
          <a:xfrm>
            <a:off x="1504399" y="793282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프로젝트에 사용된 언어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프레임워크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9F6742-1193-B895-5E37-774525A6C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9" y="3080330"/>
            <a:ext cx="1648691" cy="16486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595B8F-9112-7D64-F223-2867ABBDDF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93" y="1461028"/>
            <a:ext cx="2780988" cy="1776322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CA7A43F8-AD09-1DD0-C67B-2D169B89F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93" y="4098123"/>
            <a:ext cx="2851210" cy="2595540"/>
          </a:xfrm>
          <a:prstGeom prst="rect">
            <a:avLst/>
          </a:prstGeom>
        </p:spPr>
      </p:pic>
      <p:pic>
        <p:nvPicPr>
          <p:cNvPr id="19" name="그림 18" descr="화살이(가) 표시된 사진&#10;&#10;자동 생성된 설명">
            <a:extLst>
              <a:ext uri="{FF2B5EF4-FFF2-40B4-BE49-F238E27FC236}">
                <a16:creationId xmlns:a16="http://schemas.microsoft.com/office/drawing/2014/main" id="{1C8FA35F-F056-0E6F-6DF9-294F59E58D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30175">
            <a:off x="2286143" y="2655331"/>
            <a:ext cx="793282" cy="793282"/>
          </a:xfrm>
          <a:prstGeom prst="rect">
            <a:avLst/>
          </a:prstGeom>
        </p:spPr>
      </p:pic>
      <p:pic>
        <p:nvPicPr>
          <p:cNvPr id="20" name="그림 19" descr="화살이(가) 표시된 사진&#10;&#10;자동 생성된 설명">
            <a:extLst>
              <a:ext uri="{FF2B5EF4-FFF2-40B4-BE49-F238E27FC236}">
                <a16:creationId xmlns:a16="http://schemas.microsoft.com/office/drawing/2014/main" id="{BC7F6A27-778A-969B-28F9-F5424C143E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66540">
            <a:off x="2286142" y="4128591"/>
            <a:ext cx="793282" cy="79328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47A1336-F142-89E8-191C-7A5630EEE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904" y="1461028"/>
            <a:ext cx="2451506" cy="1834156"/>
          </a:xfrm>
          <a:prstGeom prst="rect">
            <a:avLst/>
          </a:prstGeom>
        </p:spPr>
      </p:pic>
      <p:pic>
        <p:nvPicPr>
          <p:cNvPr id="24" name="그림 23" descr="화살이(가) 표시된 사진&#10;&#10;자동 생성된 설명">
            <a:extLst>
              <a:ext uri="{FF2B5EF4-FFF2-40B4-BE49-F238E27FC236}">
                <a16:creationId xmlns:a16="http://schemas.microsoft.com/office/drawing/2014/main" id="{7991EE71-D49C-2896-5606-182091912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79" y="1981464"/>
            <a:ext cx="793282" cy="793282"/>
          </a:xfrm>
          <a:prstGeom prst="rect">
            <a:avLst/>
          </a:prstGeom>
        </p:spPr>
      </p:pic>
      <p:pic>
        <p:nvPicPr>
          <p:cNvPr id="25" name="그림 24" descr="화살이(가) 표시된 사진&#10;&#10;자동 생성된 설명">
            <a:extLst>
              <a:ext uri="{FF2B5EF4-FFF2-40B4-BE49-F238E27FC236}">
                <a16:creationId xmlns:a16="http://schemas.microsoft.com/office/drawing/2014/main" id="{91D7CA40-7730-D306-F081-BD057B262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557" y="5187326"/>
            <a:ext cx="793282" cy="79328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6A0CEBB-D092-D9B7-6FF2-C3C18443C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751" y="3769061"/>
            <a:ext cx="2245808" cy="3024822"/>
          </a:xfrm>
          <a:prstGeom prst="rect">
            <a:avLst/>
          </a:prstGeom>
        </p:spPr>
      </p:pic>
      <p:pic>
        <p:nvPicPr>
          <p:cNvPr id="27" name="그림 26" descr="화살이(가) 표시된 사진&#10;&#10;자동 생성된 설명">
            <a:extLst>
              <a:ext uri="{FF2B5EF4-FFF2-40B4-BE49-F238E27FC236}">
                <a16:creationId xmlns:a16="http://schemas.microsoft.com/office/drawing/2014/main" id="{DA198217-3BDE-2C63-5822-0DADBD45E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8084">
            <a:off x="10035411" y="2413739"/>
            <a:ext cx="793282" cy="793282"/>
          </a:xfrm>
          <a:prstGeom prst="rect">
            <a:avLst/>
          </a:prstGeom>
        </p:spPr>
      </p:pic>
      <p:pic>
        <p:nvPicPr>
          <p:cNvPr id="28" name="그림 27" descr="화살이(가) 표시된 사진&#10;&#10;자동 생성된 설명">
            <a:extLst>
              <a:ext uri="{FF2B5EF4-FFF2-40B4-BE49-F238E27FC236}">
                <a16:creationId xmlns:a16="http://schemas.microsoft.com/office/drawing/2014/main" id="{29102748-3E59-86BF-953E-06449FD2B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7070">
            <a:off x="10106596" y="4384509"/>
            <a:ext cx="793282" cy="79328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8F0F30-5BD2-8D96-DAD3-E2E30F364B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644" y="3080330"/>
            <a:ext cx="1343013" cy="134301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787DF1F-D82C-4452-37CD-514AE762A0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75" y="3292816"/>
            <a:ext cx="1343013" cy="1343013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6E19940B-0467-6A25-5F03-37657CA4D6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54109" y="2992973"/>
            <a:ext cx="4817918" cy="1754023"/>
          </a:xfrm>
          <a:prstGeom prst="rect">
            <a:avLst/>
          </a:prstGeom>
        </p:spPr>
      </p:pic>
      <p:pic>
        <p:nvPicPr>
          <p:cNvPr id="35" name="그림 34" descr="텍스트, 잡기, 손이(가) 표시된 사진&#10;&#10;자동 생성된 설명">
            <a:extLst>
              <a:ext uri="{FF2B5EF4-FFF2-40B4-BE49-F238E27FC236}">
                <a16:creationId xmlns:a16="http://schemas.microsoft.com/office/drawing/2014/main" id="{B64417EB-3769-28C1-BF8C-EA9934F472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82" y="2629952"/>
            <a:ext cx="2808961" cy="2285999"/>
          </a:xfrm>
          <a:prstGeom prst="rect">
            <a:avLst/>
          </a:prstGeom>
        </p:spPr>
      </p:pic>
      <p:pic>
        <p:nvPicPr>
          <p:cNvPr id="36" name="그림 35" descr="화살이(가) 표시된 사진&#10;&#10;자동 생성된 설명">
            <a:extLst>
              <a:ext uri="{FF2B5EF4-FFF2-40B4-BE49-F238E27FC236}">
                <a16:creationId xmlns:a16="http://schemas.microsoft.com/office/drawing/2014/main" id="{3A252461-E718-07F3-6418-78C402D9C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384" y="3473343"/>
            <a:ext cx="793282" cy="793282"/>
          </a:xfrm>
          <a:prstGeom prst="rect">
            <a:avLst/>
          </a:prstGeom>
        </p:spPr>
      </p:pic>
      <p:pic>
        <p:nvPicPr>
          <p:cNvPr id="37" name="그림 36" descr="화살이(가) 표시된 사진&#10;&#10;자동 생성된 설명">
            <a:extLst>
              <a:ext uri="{FF2B5EF4-FFF2-40B4-BE49-F238E27FC236}">
                <a16:creationId xmlns:a16="http://schemas.microsoft.com/office/drawing/2014/main" id="{3BDF98D6-0116-60F1-D247-DC262EE63B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89" y="3319798"/>
            <a:ext cx="793282" cy="79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2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 err="1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주차별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계획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A67F2-C5AB-840A-75BA-B3846D3FBD4A}"/>
              </a:ext>
            </a:extLst>
          </p:cNvPr>
          <p:cNvSpPr txBox="1"/>
          <p:nvPr/>
        </p:nvSpPr>
        <p:spPr>
          <a:xfrm>
            <a:off x="2389134" y="664697"/>
            <a:ext cx="69638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: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팀원끼리 의견 공유하여 공통된 주제 결정 및 분석 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+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안드로이드 어플</a:t>
            </a:r>
            <a:endParaRPr lang="en-US" altLang="ko-KR" sz="1800" dirty="0">
              <a:effectLst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 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개발 책 공부</a:t>
            </a:r>
            <a:endParaRPr lang="ko-KR" altLang="en-US" dirty="0"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EF948-FDE2-1E37-4147-FDC4BB4A3BD4}"/>
              </a:ext>
            </a:extLst>
          </p:cNvPr>
          <p:cNvSpPr txBox="1"/>
          <p:nvPr/>
        </p:nvSpPr>
        <p:spPr>
          <a:xfrm>
            <a:off x="2381101" y="1586564"/>
            <a:ext cx="6929436" cy="4992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4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: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어플 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UI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디자인 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+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안드로이드 어플 개발 책 공부</a:t>
            </a:r>
            <a:endParaRPr lang="en-US" altLang="ko-KR" sz="1800" dirty="0">
              <a:effectLst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n-US" altLang="ko-KR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 </a:t>
            </a: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</a:t>
            </a:r>
            <a:r>
              <a:rPr lang="en-US" altLang="ko-KR" sz="1800" dirty="0" err="1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ZXing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라이브러리를 사용한 바코드 스캔 기능 구현 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+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안드로이드 어플 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</a:t>
            </a:r>
          </a:p>
          <a:p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 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개발 책 공부</a:t>
            </a:r>
            <a:endParaRPr lang="en-US" altLang="ko-KR" sz="1800" dirty="0">
              <a:effectLst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n-US" altLang="ko-KR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6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 </a:t>
            </a: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Flask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웹 프레임워크를 사용하여 서버 구현</a:t>
            </a:r>
            <a:endParaRPr lang="en-US" altLang="ko-KR" sz="1800" dirty="0">
              <a:effectLst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n-US" altLang="ko-KR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7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 </a:t>
            </a: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</a:t>
            </a:r>
            <a:r>
              <a:rPr lang="ko-KR" altLang="ko-KR" sz="1800" kern="1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코리아넷 홈페이지에서 바코드 숫자 검색 기능 및 </a:t>
            </a:r>
            <a:r>
              <a:rPr lang="ko-KR" altLang="ko-KR" sz="1800" kern="100" dirty="0" err="1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크롤링</a:t>
            </a:r>
            <a:r>
              <a:rPr lang="ko-KR" altLang="ko-KR" sz="1800" kern="1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 하여 제품명과 </a:t>
            </a:r>
            <a:r>
              <a:rPr lang="en-US" altLang="ko-KR" sz="1800" kern="1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  </a:t>
            </a:r>
            <a:r>
              <a:rPr lang="ko-KR" altLang="ko-KR" sz="1800" kern="1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제품 사진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가져오는 기능 구현</a:t>
            </a:r>
            <a:endParaRPr lang="en-US" altLang="ko-KR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8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 </a:t>
            </a: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</a:t>
            </a:r>
            <a:r>
              <a:rPr lang="en-US" altLang="ko-KR" sz="1800" dirty="0" err="1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fatsecret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홈페이지에서 제품명 검색 기능 및 크롤링하여 제품의 영양정보 가져오는 기능 구현</a:t>
            </a:r>
            <a:endParaRPr lang="en-US" altLang="ko-KR" sz="1800" dirty="0">
              <a:effectLst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9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 </a:t>
            </a: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위의 데이터를 가공하여 다시 안드로이드 어플로 가져오는 기능 구현</a:t>
            </a:r>
            <a:endParaRPr lang="en-US" altLang="ko-KR" sz="1800" dirty="0">
              <a:effectLst/>
              <a:latin typeface="Lato Black" panose="020F0502020204030203" pitchFamily="34" charset="0"/>
              <a:ea typeface="휴먼모음T" panose="02030504000101010101" pitchFamily="18" charset="-127"/>
              <a:cs typeface="Lato Black" panose="020F0502020204030203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dirty="0">
              <a:latin typeface="Lato Black" panose="020F0502020204030203" pitchFamily="34" charset="0"/>
              <a:ea typeface="휴먼모음T" panose="02030504000101010101" pitchFamily="18" charset="-127"/>
              <a:cs typeface="Lato Black" panose="020F0502020204030203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10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 </a:t>
            </a:r>
            <a:r>
              <a:rPr lang="en-US" altLang="ko-KR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: 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바코드 인식이 안될 경우 직접 입력하는 기능 등의 부가 기능 구현</a:t>
            </a:r>
            <a:endParaRPr lang="en-US" altLang="ko-KR" dirty="0">
              <a:latin typeface="Lato Black" panose="020F0502020204030203" pitchFamily="34" charset="0"/>
              <a:ea typeface="휴먼모음T" panose="02030504000101010101" pitchFamily="18" charset="-127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710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자료 출처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5016E-D94E-F002-5DBC-47260A127ECA}"/>
              </a:ext>
            </a:extLst>
          </p:cNvPr>
          <p:cNvSpPr txBox="1"/>
          <p:nvPr/>
        </p:nvSpPr>
        <p:spPr>
          <a:xfrm>
            <a:off x="1766123" y="2171341"/>
            <a:ext cx="9278694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0.      </a:t>
            </a:r>
            <a:r>
              <a:rPr lang="ko-KR" altLang="en-US" sz="1200" dirty="0"/>
              <a:t>기타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템플릿 출처 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3"/>
              </a:rPr>
              <a:t>https://pixelify.net/download/free-templates/presentations/magazine-minimal-modern-free-presentation/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 err="1"/>
              <a:t>Png</a:t>
            </a:r>
            <a:r>
              <a:rPr lang="en-US" altLang="ko-KR" sz="1200" dirty="0"/>
              <a:t> </a:t>
            </a:r>
            <a:r>
              <a:rPr lang="ko-KR" altLang="en-US" sz="1200" dirty="0"/>
              <a:t>사진 출처 </a:t>
            </a:r>
            <a:r>
              <a:rPr lang="en-US" altLang="ko-KR" sz="1200" dirty="0"/>
              <a:t>: https://www.pngwing.com/ko</a:t>
            </a:r>
          </a:p>
          <a:p>
            <a:pPr marL="342900" indent="-342900">
              <a:buAutoNum type="arabicPeriod"/>
            </a:pPr>
            <a:r>
              <a:rPr lang="ko-KR" altLang="en-US" sz="1200" dirty="0"/>
              <a:t>기획배경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음식물쓰레기 발생현황 사진 </a:t>
            </a:r>
            <a:r>
              <a:rPr lang="en-US" altLang="ko-KR" sz="1200" dirty="0"/>
              <a:t>1 : </a:t>
            </a:r>
            <a:r>
              <a:rPr lang="en-US" altLang="ko-KR" sz="1200" dirty="0">
                <a:hlinkClick r:id="rId4"/>
              </a:rPr>
              <a:t>https://www.citywaste.or.kr/EgovPageLink.do?link=/ucwmsNew/portal/sysInfo/sysInfo07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음식물쓰레기 위치 출처 </a:t>
            </a:r>
            <a:r>
              <a:rPr lang="en-US" altLang="ko-KR" sz="1200" dirty="0"/>
              <a:t>: </a:t>
            </a:r>
            <a:r>
              <a:rPr lang="ko-KR" altLang="en-US" sz="1200" dirty="0"/>
              <a:t>음식물류 폐기물 발생 현황과 시사점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음식물쓰레기 분류 출처 </a:t>
            </a:r>
            <a:r>
              <a:rPr lang="en-US" altLang="ko-KR" sz="1200" dirty="0"/>
              <a:t>: </a:t>
            </a:r>
            <a:r>
              <a:rPr lang="ko-KR" altLang="en-US" sz="1200" dirty="0"/>
              <a:t>음식물쓰레기 줄이기</a:t>
            </a:r>
            <a:r>
              <a:rPr lang="en-US" altLang="ko-KR" sz="1200" dirty="0"/>
              <a:t>! </a:t>
            </a:r>
            <a:r>
              <a:rPr lang="ko-KR" altLang="en-US" sz="1200" dirty="0"/>
              <a:t>하나뿐인 지구를 지키는 위대한 실천입니다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228600" indent="-228600">
              <a:buAutoNum type="arabicPeriod" startAt="4"/>
            </a:pPr>
            <a:r>
              <a:rPr lang="ko-KR" altLang="en-US" sz="1200" dirty="0"/>
              <a:t>핵심 기능 </a:t>
            </a:r>
            <a:r>
              <a:rPr lang="en-US" altLang="ko-KR" sz="1200" dirty="0"/>
              <a:t>&amp; </a:t>
            </a:r>
            <a:r>
              <a:rPr lang="ko-KR" altLang="en-US" sz="1200" dirty="0"/>
              <a:t>부가 기능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폐의약품 환경오염</a:t>
            </a:r>
          </a:p>
          <a:p>
            <a:r>
              <a:rPr lang="en-US" altLang="ko-KR" sz="1200" dirty="0">
                <a:hlinkClick r:id="rId5"/>
              </a:rPr>
              <a:t>http://earthact.org/community/bbs/board.php?device=pc&amp;bo_table=note&amp;wr_id=56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약 유통기한</a:t>
            </a:r>
          </a:p>
          <a:p>
            <a:r>
              <a:rPr lang="en-US" altLang="ko-KR" sz="1200" dirty="0">
                <a:hlinkClick r:id="rId6"/>
              </a:rPr>
              <a:t>https://www.visualdive.com/2020/07/%EC%95%BD-%EC%A2%85%EB%A5%98%EB%B3%84-%EC%9C%A0%ED%86%B5%EA%B8%B0%ED%95%9C/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88774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E79655-719F-4242-909A-6869ADD16A36}"/>
              </a:ext>
            </a:extLst>
          </p:cNvPr>
          <p:cNvSpPr/>
          <p:nvPr/>
        </p:nvSpPr>
        <p:spPr>
          <a:xfrm>
            <a:off x="0" y="0"/>
            <a:ext cx="12192000" cy="3615397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F35EBC-83E4-4D1F-9B5C-03E7C0C58171}"/>
              </a:ext>
            </a:extLst>
          </p:cNvPr>
          <p:cNvSpPr txBox="1"/>
          <p:nvPr/>
        </p:nvSpPr>
        <p:spPr bwMode="auto">
          <a:xfrm>
            <a:off x="3034094" y="1480502"/>
            <a:ext cx="61238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Thank you for Attention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QNA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400" i="1" dirty="0">
              <a:solidFill>
                <a:schemeClr val="bg1"/>
              </a:solidFill>
              <a:latin typeface="Lato Black" panose="020F0A02020204030203" pitchFamily="34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BD14EE-2F0D-41E5-BF91-F40C94AAA34A}"/>
              </a:ext>
            </a:extLst>
          </p:cNvPr>
          <p:cNvSpPr txBox="1"/>
          <p:nvPr/>
        </p:nvSpPr>
        <p:spPr>
          <a:xfrm>
            <a:off x="4399191" y="4528543"/>
            <a:ext cx="3393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이상 발표 마치겠습니다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10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FA2DE-4E15-BA02-5510-58E361F87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33349" y="-14919"/>
            <a:ext cx="11791951" cy="6872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150F5-6E89-48C9-9394-E0BA16210AC8}"/>
              </a:ext>
            </a:extLst>
          </p:cNvPr>
          <p:cNvSpPr/>
          <p:nvPr/>
        </p:nvSpPr>
        <p:spPr>
          <a:xfrm>
            <a:off x="0" y="-14919"/>
            <a:ext cx="12192000" cy="6872919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AF0644-8CF8-4DD1-A010-25F906732338}"/>
              </a:ext>
            </a:extLst>
          </p:cNvPr>
          <p:cNvSpPr/>
          <p:nvPr/>
        </p:nvSpPr>
        <p:spPr>
          <a:xfrm>
            <a:off x="370609" y="403459"/>
            <a:ext cx="914400" cy="914400"/>
          </a:xfrm>
          <a:prstGeom prst="ellipse">
            <a:avLst/>
          </a:prstGeom>
          <a:solidFill>
            <a:srgbClr val="2C7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59">
            <a:extLst>
              <a:ext uri="{FF2B5EF4-FFF2-40B4-BE49-F238E27FC236}">
                <a16:creationId xmlns:a16="http://schemas.microsoft.com/office/drawing/2014/main" id="{564EAF9E-1D73-43E8-87F6-FB2E6A35A77E}"/>
              </a:ext>
            </a:extLst>
          </p:cNvPr>
          <p:cNvSpPr>
            <a:spLocks/>
          </p:cNvSpPr>
          <p:nvPr/>
        </p:nvSpPr>
        <p:spPr bwMode="auto">
          <a:xfrm>
            <a:off x="656261" y="689405"/>
            <a:ext cx="343093" cy="34250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marL="0" marR="0" lvl="0" indent="0" algn="ctr" defTabSz="2285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AA7AE1-0748-961E-C734-B4A9BC2D1C7A}"/>
              </a:ext>
            </a:extLst>
          </p:cNvPr>
          <p:cNvSpPr txBox="1">
            <a:spLocks/>
          </p:cNvSpPr>
          <p:nvPr/>
        </p:nvSpPr>
        <p:spPr>
          <a:xfrm>
            <a:off x="1381655" y="403459"/>
            <a:ext cx="5864604" cy="996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cs typeface="Lato Black" panose="020F0502020204030203" pitchFamily="34" charset="0"/>
              </a:rPr>
              <a:t>목차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5693623-35C1-4128-3488-F3035CE9CD73}"/>
              </a:ext>
            </a:extLst>
          </p:cNvPr>
          <p:cNvSpPr txBox="1">
            <a:spLocks/>
          </p:cNvSpPr>
          <p:nvPr/>
        </p:nvSpPr>
        <p:spPr>
          <a:xfrm>
            <a:off x="370609" y="1954446"/>
            <a:ext cx="7692736" cy="3438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기획 배경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기존 유사 프로젝트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본 프로젝트 소개 및 차별성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핵심기능 </a:t>
            </a: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&amp;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부가기능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프로젝트에 사용된 언어 </a:t>
            </a: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&amp;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프레임워크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주차별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계획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자료 출처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855BBF-2E28-2233-8E58-9FA98ABAC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39" y="1841866"/>
            <a:ext cx="3551016" cy="355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5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dirty="0">
                <a:solidFill>
                  <a:srgbClr val="2C7D88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기획 배경</a:t>
            </a:r>
            <a:endParaRPr lang="en-US" sz="1400" spc="300" dirty="0">
              <a:solidFill>
                <a:srgbClr val="2C7D88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2B62F6-4377-DD6F-3AF8-85EA8B13B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63" y="1861704"/>
            <a:ext cx="9157673" cy="3853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3877D1-9710-E94C-763A-C03A14B688D3}"/>
              </a:ext>
            </a:extLst>
          </p:cNvPr>
          <p:cNvSpPr txBox="1"/>
          <p:nvPr/>
        </p:nvSpPr>
        <p:spPr>
          <a:xfrm>
            <a:off x="7908864" y="5801751"/>
            <a:ext cx="29530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출처 </a:t>
            </a:r>
            <a:r>
              <a:rPr lang="en-US" altLang="ko-KR" sz="1500" dirty="0"/>
              <a:t>: </a:t>
            </a:r>
            <a:r>
              <a:rPr lang="ko-KR" altLang="en-US" sz="1500" dirty="0"/>
              <a:t>음식물 쓰레기 관리 시스템</a:t>
            </a:r>
          </a:p>
        </p:txBody>
      </p:sp>
      <p:pic>
        <p:nvPicPr>
          <p:cNvPr id="8" name="그림 7" descr="차트이(가) 표시된 사진">
            <a:extLst>
              <a:ext uri="{FF2B5EF4-FFF2-40B4-BE49-F238E27FC236}">
                <a16:creationId xmlns:a16="http://schemas.microsoft.com/office/drawing/2014/main" id="{83B43A03-0B46-D8F9-D2D1-B46470C63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33" y="1469966"/>
            <a:ext cx="5448300" cy="391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5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기획 배경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877D1-9710-E94C-763A-C03A14B688D3}"/>
              </a:ext>
            </a:extLst>
          </p:cNvPr>
          <p:cNvSpPr txBox="1"/>
          <p:nvPr/>
        </p:nvSpPr>
        <p:spPr>
          <a:xfrm>
            <a:off x="5012838" y="5801751"/>
            <a:ext cx="69461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5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환경부 </a:t>
            </a:r>
            <a:r>
              <a:rPr lang="en-US" altLang="ko-KR" sz="15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solidFill>
                  <a:prstClr val="black"/>
                </a:solidFill>
              </a:rPr>
              <a:t>음식물쓰레기 줄이기</a:t>
            </a:r>
            <a:r>
              <a:rPr lang="en-US" altLang="ko-KR" sz="1500" dirty="0">
                <a:solidFill>
                  <a:prstClr val="black"/>
                </a:solidFill>
              </a:rPr>
              <a:t>! </a:t>
            </a:r>
            <a:r>
              <a:rPr lang="ko-KR" altLang="en-US" sz="1500" dirty="0">
                <a:solidFill>
                  <a:prstClr val="black"/>
                </a:solidFill>
              </a:rPr>
              <a:t>하나뿐인 지구를 지키는 위대한 실천입니다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7A8146-5CBC-A27B-5656-21241BC8D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100" y="1176006"/>
            <a:ext cx="3283527" cy="45389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0D6240-417D-BB5D-570E-9AF371DE8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475" y="1988393"/>
            <a:ext cx="4862776" cy="291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5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기존 유사 프로젝트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689BB-5DC3-AC82-0F0A-D1FED22CD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843" y="0"/>
            <a:ext cx="3248526" cy="6858000"/>
          </a:xfrm>
          <a:prstGeom prst="rect">
            <a:avLst/>
          </a:prstGeom>
        </p:spPr>
      </p:pic>
      <p:pic>
        <p:nvPicPr>
          <p:cNvPr id="8" name="그림 7" descr="텍스트, 전자제품, 키보드이(가) 표시된 사진&#10;&#10;자동 생성된 설명">
            <a:extLst>
              <a:ext uri="{FF2B5EF4-FFF2-40B4-BE49-F238E27FC236}">
                <a16:creationId xmlns:a16="http://schemas.microsoft.com/office/drawing/2014/main" id="{1E4DC395-6B37-5745-5CB6-C99F543BD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87" y="0"/>
            <a:ext cx="3248526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01970D-3853-C7D7-985A-004A7FF10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04" y="4387288"/>
            <a:ext cx="1120184" cy="1022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3A678A-F6F2-C271-D192-9B58BBC621CD}"/>
              </a:ext>
            </a:extLst>
          </p:cNvPr>
          <p:cNvSpPr txBox="1"/>
          <p:nvPr/>
        </p:nvSpPr>
        <p:spPr bwMode="auto">
          <a:xfrm>
            <a:off x="34417" y="5561110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유통기한 관리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998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기존 유사 프로젝트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3A678A-F6F2-C271-D192-9B58BBC621CD}"/>
              </a:ext>
            </a:extLst>
          </p:cNvPr>
          <p:cNvSpPr txBox="1"/>
          <p:nvPr/>
        </p:nvSpPr>
        <p:spPr bwMode="auto">
          <a:xfrm>
            <a:off x="34417" y="5561110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BEEP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 descr="로고이(가) 표시된 사진&#10;&#10;자동 생성된 설명">
            <a:extLst>
              <a:ext uri="{FF2B5EF4-FFF2-40B4-BE49-F238E27FC236}">
                <a16:creationId xmlns:a16="http://schemas.microsoft.com/office/drawing/2014/main" id="{1285FD78-B73B-B543-512E-4D4E1EC4C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5715" y="4030181"/>
            <a:ext cx="1427019" cy="1427019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254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D89FEB-EC36-CE77-ACCE-EC74E61EF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043" y="-2"/>
            <a:ext cx="3248526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A3B20F-02FF-5448-82A5-E3DDC5FBF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4" y="0"/>
            <a:ext cx="3248526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622A75C-DA80-0A9C-1A6A-E87B2100DA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084" y="-2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66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소개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커튼이(가) 표시된 사진&#10;&#10;자동 생성된 설명">
            <a:extLst>
              <a:ext uri="{FF2B5EF4-FFF2-40B4-BE49-F238E27FC236}">
                <a16:creationId xmlns:a16="http://schemas.microsoft.com/office/drawing/2014/main" id="{F681FAA2-FBC8-96EC-E3B5-33C921857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987" y="2862969"/>
            <a:ext cx="2769616" cy="1756063"/>
          </a:xfrm>
          <a:prstGeom prst="rect">
            <a:avLst/>
          </a:prstGeom>
        </p:spPr>
      </p:pic>
      <p:pic>
        <p:nvPicPr>
          <p:cNvPr id="8" name="그림 7" descr="화살이(가) 표시된 사진&#10;&#10;자동 생성된 설명">
            <a:extLst>
              <a:ext uri="{FF2B5EF4-FFF2-40B4-BE49-F238E27FC236}">
                <a16:creationId xmlns:a16="http://schemas.microsoft.com/office/drawing/2014/main" id="{33B43D09-46B8-D85E-33EC-1272DF220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24882">
            <a:off x="5328701" y="2654201"/>
            <a:ext cx="1039091" cy="10390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FCE37D-C9C5-7485-4B5A-0755CBBEE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362" y="432038"/>
            <a:ext cx="4005695" cy="29969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43666F-40FF-1518-3633-158845C7C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9883" y="3543573"/>
            <a:ext cx="2245808" cy="3024822"/>
          </a:xfrm>
          <a:prstGeom prst="rect">
            <a:avLst/>
          </a:prstGeom>
        </p:spPr>
      </p:pic>
      <p:pic>
        <p:nvPicPr>
          <p:cNvPr id="18" name="그림 17" descr="화살이(가) 표시된 사진&#10;&#10;자동 생성된 설명">
            <a:extLst>
              <a:ext uri="{FF2B5EF4-FFF2-40B4-BE49-F238E27FC236}">
                <a16:creationId xmlns:a16="http://schemas.microsoft.com/office/drawing/2014/main" id="{83CE84C0-E7BA-53E5-2AB7-201BA9FD9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5270">
            <a:off x="5328700" y="3923015"/>
            <a:ext cx="1039091" cy="1039091"/>
          </a:xfrm>
          <a:prstGeom prst="rect">
            <a:avLst/>
          </a:prstGeom>
        </p:spPr>
      </p:pic>
      <p:pic>
        <p:nvPicPr>
          <p:cNvPr id="20" name="그림 19" descr="모래 시계, 오렌지이(가) 표시된 사진&#10;&#10;자동 생성된 설명">
            <a:extLst>
              <a:ext uri="{FF2B5EF4-FFF2-40B4-BE49-F238E27FC236}">
                <a16:creationId xmlns:a16="http://schemas.microsoft.com/office/drawing/2014/main" id="{9A7DFC8D-8975-0B33-D350-467EDDEF2A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188" y="2043999"/>
            <a:ext cx="3203682" cy="3203682"/>
          </a:xfrm>
          <a:prstGeom prst="rect">
            <a:avLst/>
          </a:prstGeom>
        </p:spPr>
      </p:pic>
      <p:pic>
        <p:nvPicPr>
          <p:cNvPr id="24" name="그림 23" descr="화살이(가) 표시된 사진&#10;&#10;자동 생성된 설명">
            <a:extLst>
              <a:ext uri="{FF2B5EF4-FFF2-40B4-BE49-F238E27FC236}">
                <a16:creationId xmlns:a16="http://schemas.microsoft.com/office/drawing/2014/main" id="{96AE8BC0-006A-4269-6E74-43CF6AA91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13" y="2363317"/>
            <a:ext cx="2803386" cy="280338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6DCD204-D403-7971-9B67-74DBC02805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775" y="2496821"/>
            <a:ext cx="2151076" cy="215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1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소개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F76BC3-5782-13DC-F68B-CDC24BF64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21" y="2409713"/>
            <a:ext cx="2245808" cy="30248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C54B04-BFF5-4F03-E50A-3E9DFAACB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140" y="2409713"/>
            <a:ext cx="3867150" cy="28765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FD99C9-0EF3-5A95-2053-94CBF725A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980" y="2409714"/>
            <a:ext cx="3676650" cy="2876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80C056-AA73-763E-E933-59E134329F71}"/>
              </a:ext>
            </a:extLst>
          </p:cNvPr>
          <p:cNvSpPr txBox="1"/>
          <p:nvPr/>
        </p:nvSpPr>
        <p:spPr>
          <a:xfrm>
            <a:off x="6530458" y="5478072"/>
            <a:ext cx="49984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500" dirty="0"/>
              <a:t>필립스</a:t>
            </a:r>
            <a:r>
              <a:rPr lang="en-US" altLang="ko-KR" sz="1500" dirty="0"/>
              <a:t>, ‘</a:t>
            </a:r>
            <a:r>
              <a:rPr lang="ko-KR" altLang="en-US" sz="1500" dirty="0"/>
              <a:t>아시아 국가 개인건강관리 실태 조사’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34417" y="5561110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03-1. 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영양 정보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72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3F6408E2-D700-2409-6D6F-DDD5ACF7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522" y="2082100"/>
            <a:ext cx="2021343" cy="202134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소개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1126639" y="5500170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03-2. </a:t>
            </a:r>
            <a:r>
              <a:rPr lang="ko-KR" altLang="en-US" sz="14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음식 양에 따른</a:t>
            </a:r>
            <a:endParaRPr lang="en-US" altLang="ko-KR" sz="14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영양 정보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5440A7F2-C225-7ACA-98DD-31AD52C8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66012">
            <a:off x="4661647" y="2017362"/>
            <a:ext cx="823397" cy="823397"/>
          </a:xfrm>
          <a:prstGeom prst="rect">
            <a:avLst/>
          </a:prstGeom>
        </p:spPr>
      </p:pic>
      <p:pic>
        <p:nvPicPr>
          <p:cNvPr id="4" name="그림 3" descr="화살이(가) 표시된 사진&#10;&#10;자동 생성된 설명">
            <a:extLst>
              <a:ext uri="{FF2B5EF4-FFF2-40B4-BE49-F238E27FC236}">
                <a16:creationId xmlns:a16="http://schemas.microsoft.com/office/drawing/2014/main" id="{B31A4BA5-2C39-123F-922A-60A2E9C0B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24" y="3360566"/>
            <a:ext cx="823397" cy="823397"/>
          </a:xfrm>
          <a:prstGeom prst="rect">
            <a:avLst/>
          </a:prstGeom>
        </p:spPr>
      </p:pic>
      <p:pic>
        <p:nvPicPr>
          <p:cNvPr id="6" name="그림 5" descr="화살이(가) 표시된 사진&#10;&#10;자동 생성된 설명">
            <a:extLst>
              <a:ext uri="{FF2B5EF4-FFF2-40B4-BE49-F238E27FC236}">
                <a16:creationId xmlns:a16="http://schemas.microsoft.com/office/drawing/2014/main" id="{678A773D-4F20-A925-7D16-FC5698957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1142">
            <a:off x="4664941" y="4698076"/>
            <a:ext cx="823397" cy="823397"/>
          </a:xfrm>
          <a:prstGeom prst="rect">
            <a:avLst/>
          </a:prstGeom>
        </p:spPr>
      </p:pic>
      <p:pic>
        <p:nvPicPr>
          <p:cNvPr id="8" name="그림 7" descr="케이크, 접시, 초콜릿, 장식된이(가) 표시된 사진&#10;&#10;자동 생성된 설명">
            <a:extLst>
              <a:ext uri="{FF2B5EF4-FFF2-40B4-BE49-F238E27FC236}">
                <a16:creationId xmlns:a16="http://schemas.microsoft.com/office/drawing/2014/main" id="{51C41CAE-F5CC-C3EA-9723-6D505A2E6E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2" y="2244031"/>
            <a:ext cx="4353791" cy="3123845"/>
          </a:xfrm>
          <a:prstGeom prst="rect">
            <a:avLst/>
          </a:prstGeom>
        </p:spPr>
      </p:pic>
      <p:pic>
        <p:nvPicPr>
          <p:cNvPr id="12" name="그림 11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522094E3-5FB0-AC7E-ADCE-679B94A4D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726" y="2222127"/>
            <a:ext cx="2021343" cy="2021343"/>
          </a:xfrm>
          <a:prstGeom prst="rect">
            <a:avLst/>
          </a:prstGeom>
        </p:spPr>
      </p:pic>
      <p:pic>
        <p:nvPicPr>
          <p:cNvPr id="17" name="그림 16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F17791C0-16BF-E91D-7CEF-16FDF94DB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701" y="2608058"/>
            <a:ext cx="2021343" cy="2021343"/>
          </a:xfrm>
          <a:prstGeom prst="rect">
            <a:avLst/>
          </a:prstGeom>
        </p:spPr>
      </p:pic>
      <p:pic>
        <p:nvPicPr>
          <p:cNvPr id="18" name="그림 17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ADBF0CC3-0A65-DD2B-5DA3-D9E90B8B0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961" y="2345079"/>
            <a:ext cx="2021343" cy="2021343"/>
          </a:xfrm>
          <a:prstGeom prst="rect">
            <a:avLst/>
          </a:prstGeom>
        </p:spPr>
      </p:pic>
      <p:pic>
        <p:nvPicPr>
          <p:cNvPr id="20" name="그림 19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8BA9AD46-B4EA-1619-8563-DF301AAE5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855" y="135071"/>
            <a:ext cx="2021343" cy="2021343"/>
          </a:xfrm>
          <a:prstGeom prst="rect">
            <a:avLst/>
          </a:prstGeom>
        </p:spPr>
      </p:pic>
      <p:pic>
        <p:nvPicPr>
          <p:cNvPr id="21" name="그림 20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9A944F4D-AA90-B977-5B5D-CE2DCBF57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115" y="-127908"/>
            <a:ext cx="2021343" cy="2021343"/>
          </a:xfrm>
          <a:prstGeom prst="rect">
            <a:avLst/>
          </a:prstGeom>
        </p:spPr>
      </p:pic>
      <p:pic>
        <p:nvPicPr>
          <p:cNvPr id="24" name="그림 23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5CECAFC8-357E-FCED-1F4C-3498E5F91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411" y="4314808"/>
            <a:ext cx="2021343" cy="2021343"/>
          </a:xfrm>
          <a:prstGeom prst="rect">
            <a:avLst/>
          </a:prstGeom>
        </p:spPr>
      </p:pic>
      <p:pic>
        <p:nvPicPr>
          <p:cNvPr id="25" name="그림 24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44F5A8F2-C004-6B8C-4F07-24F7550F3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671" y="4051829"/>
            <a:ext cx="2021343" cy="2021343"/>
          </a:xfrm>
          <a:prstGeom prst="rect">
            <a:avLst/>
          </a:prstGeom>
        </p:spPr>
      </p:pic>
      <p:pic>
        <p:nvPicPr>
          <p:cNvPr id="26" name="그림 25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38D2FAE6-73FF-5D6A-FE79-907804500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849" y="4681016"/>
            <a:ext cx="2021343" cy="2021343"/>
          </a:xfrm>
          <a:prstGeom prst="rect">
            <a:avLst/>
          </a:prstGeom>
        </p:spPr>
      </p:pic>
      <p:pic>
        <p:nvPicPr>
          <p:cNvPr id="27" name="그림 26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01A21E6C-C3A6-F9D1-429E-2B4C02191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109" y="4418037"/>
            <a:ext cx="2021343" cy="2021343"/>
          </a:xfrm>
          <a:prstGeom prst="rect">
            <a:avLst/>
          </a:prstGeom>
        </p:spPr>
      </p:pic>
      <p:pic>
        <p:nvPicPr>
          <p:cNvPr id="28" name="그림 27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8D03B560-BDD4-7D7D-11E5-5371EE980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611" y="5115495"/>
            <a:ext cx="2021343" cy="2021343"/>
          </a:xfrm>
          <a:prstGeom prst="rect">
            <a:avLst/>
          </a:prstGeom>
        </p:spPr>
      </p:pic>
      <p:pic>
        <p:nvPicPr>
          <p:cNvPr id="29" name="그림 28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5D952EB6-FBBB-DD7B-1F57-936F9DB69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71" y="4852516"/>
            <a:ext cx="2021343" cy="202134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14B23F0-3C0C-94AB-DBED-20AA26BF7D62}"/>
              </a:ext>
            </a:extLst>
          </p:cNvPr>
          <p:cNvSpPr txBox="1"/>
          <p:nvPr/>
        </p:nvSpPr>
        <p:spPr>
          <a:xfrm>
            <a:off x="1344859" y="2022223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8</a:t>
            </a:r>
            <a:r>
              <a:rPr lang="ko-KR" altLang="en-US" dirty="0"/>
              <a:t>조각 케이크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EF10022-7D81-5B5F-E865-1BE510B00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7919" y="140527"/>
            <a:ext cx="1102160" cy="148447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1D4033C-489C-BCD8-0020-E9E6A232A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7919" y="2608058"/>
            <a:ext cx="1102160" cy="148447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78F3223-77CA-1E1B-CA3B-F84CA78EA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7919" y="5019544"/>
            <a:ext cx="1102160" cy="14844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E7116A7-0F37-3792-BD78-91DEB39873BD}"/>
              </a:ext>
            </a:extLst>
          </p:cNvPr>
          <p:cNvSpPr txBox="1"/>
          <p:nvPr/>
        </p:nvSpPr>
        <p:spPr>
          <a:xfrm>
            <a:off x="10529997" y="1670723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/>
              <a:t>1/4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7D1014-70B1-121D-19BE-4269F8125E46}"/>
              </a:ext>
            </a:extLst>
          </p:cNvPr>
          <p:cNvSpPr txBox="1"/>
          <p:nvPr/>
        </p:nvSpPr>
        <p:spPr>
          <a:xfrm>
            <a:off x="10529996" y="410497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/>
              <a:t>1/2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3CF211-8623-86C7-E5B3-45AF4CEA4A9A}"/>
              </a:ext>
            </a:extLst>
          </p:cNvPr>
          <p:cNvSpPr txBox="1"/>
          <p:nvPr/>
        </p:nvSpPr>
        <p:spPr>
          <a:xfrm>
            <a:off x="10529995" y="6495777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/>
              <a:t>3/4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3850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1318</Words>
  <Application>Microsoft Office PowerPoint</Application>
  <PresentationFormat>와이드스크린</PresentationFormat>
  <Paragraphs>151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Gill Sans</vt:lpstr>
      <vt:lpstr>Nanum Gothic</vt:lpstr>
      <vt:lpstr>맑은 고딕</vt:lpstr>
      <vt:lpstr>Arial</vt:lpstr>
      <vt:lpstr>Calibri</vt:lpstr>
      <vt:lpstr>Lato</vt:lpstr>
      <vt:lpstr>Lato Black</vt:lpstr>
      <vt:lpstr>Lato Light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LDDX</dc:creator>
  <cp:lastModifiedBy>이성호</cp:lastModifiedBy>
  <cp:revision>439</cp:revision>
  <dcterms:created xsi:type="dcterms:W3CDTF">2018-02-15T12:13:41Z</dcterms:created>
  <dcterms:modified xsi:type="dcterms:W3CDTF">2023-03-31T14:07:29Z</dcterms:modified>
</cp:coreProperties>
</file>